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0" r:id="rId5"/>
    <p:sldId id="272" r:id="rId6"/>
    <p:sldId id="276" r:id="rId7"/>
    <p:sldId id="275" r:id="rId8"/>
    <p:sldId id="274" r:id="rId9"/>
    <p:sldId id="271" r:id="rId10"/>
    <p:sldId id="273" r:id="rId11"/>
    <p:sldId id="268" r:id="rId1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68F92-3FA1-4F1A-8559-42C2A9C07AC2}" v="4" dt="2020-07-26T16:26:26.6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082" autoAdjust="0"/>
  </p:normalViewPr>
  <p:slideViewPr>
    <p:cSldViewPr>
      <p:cViewPr varScale="1">
        <p:scale>
          <a:sx n="56" d="100"/>
          <a:sy n="56" d="100"/>
        </p:scale>
        <p:origin x="1332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75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bek Mombayev" userId="f6c78139-f1a4-4fbd-b512-35dd35f89b24" providerId="ADAL" clId="{B7768F92-3FA1-4F1A-8559-42C2A9C07AC2}"/>
    <pc:docChg chg="undo custSel modSld">
      <pc:chgData name="Alibek Mombayev" userId="f6c78139-f1a4-4fbd-b512-35dd35f89b24" providerId="ADAL" clId="{B7768F92-3FA1-4F1A-8559-42C2A9C07AC2}" dt="2020-07-26T17:17:11.593" v="1837" actId="20577"/>
      <pc:docMkLst>
        <pc:docMk/>
      </pc:docMkLst>
      <pc:sldChg chg="modSp mod">
        <pc:chgData name="Alibek Mombayev" userId="f6c78139-f1a4-4fbd-b512-35dd35f89b24" providerId="ADAL" clId="{B7768F92-3FA1-4F1A-8559-42C2A9C07AC2}" dt="2020-07-26T16:50:49.764" v="1629" actId="20577"/>
        <pc:sldMkLst>
          <pc:docMk/>
          <pc:sldMk cId="0" sldId="259"/>
        </pc:sldMkLst>
        <pc:spChg chg="mod">
          <ac:chgData name="Alibek Mombayev" userId="f6c78139-f1a4-4fbd-b512-35dd35f89b24" providerId="ADAL" clId="{B7768F92-3FA1-4F1A-8559-42C2A9C07AC2}" dt="2020-07-26T16:50:49.764" v="1629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Alibek Mombayev" userId="f6c78139-f1a4-4fbd-b512-35dd35f89b24" providerId="ADAL" clId="{B7768F92-3FA1-4F1A-8559-42C2A9C07AC2}" dt="2020-07-26T17:09:15.303" v="1775" actId="20577"/>
        <pc:sldMkLst>
          <pc:docMk/>
          <pc:sldMk cId="0" sldId="260"/>
        </pc:sldMkLst>
        <pc:spChg chg="mod">
          <ac:chgData name="Alibek Mombayev" userId="f6c78139-f1a4-4fbd-b512-35dd35f89b24" providerId="ADAL" clId="{B7768F92-3FA1-4F1A-8559-42C2A9C07AC2}" dt="2020-07-26T17:09:15.303" v="1775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6:09:18.146" v="1508" actId="1076"/>
          <ac:spMkLst>
            <pc:docMk/>
            <pc:sldMk cId="0" sldId="260"/>
            <ac:spMk id="11" creationId="{F9018F28-C61F-4699-9F9D-6152AC9F7747}"/>
          </ac:spMkLst>
        </pc:spChg>
        <pc:spChg chg="mod">
          <ac:chgData name="Alibek Mombayev" userId="f6c78139-f1a4-4fbd-b512-35dd35f89b24" providerId="ADAL" clId="{B7768F92-3FA1-4F1A-8559-42C2A9C07AC2}" dt="2020-07-26T16:09:21.387" v="1509" actId="1076"/>
          <ac:spMkLst>
            <pc:docMk/>
            <pc:sldMk cId="0" sldId="260"/>
            <ac:spMk id="12" creationId="{3405251F-EAED-441A-921B-7FF3BC9384A7}"/>
          </ac:spMkLst>
        </pc:spChg>
        <pc:spChg chg="mod">
          <ac:chgData name="Alibek Mombayev" userId="f6c78139-f1a4-4fbd-b512-35dd35f89b24" providerId="ADAL" clId="{B7768F92-3FA1-4F1A-8559-42C2A9C07AC2}" dt="2020-07-26T16:09:34.583" v="1510" actId="1076"/>
          <ac:spMkLst>
            <pc:docMk/>
            <pc:sldMk cId="0" sldId="260"/>
            <ac:spMk id="13" creationId="{6D364BE2-74A4-4908-98B4-8EAA13592FD6}"/>
          </ac:spMkLst>
        </pc:spChg>
        <pc:spChg chg="mod">
          <ac:chgData name="Alibek Mombayev" userId="f6c78139-f1a4-4fbd-b512-35dd35f89b24" providerId="ADAL" clId="{B7768F92-3FA1-4F1A-8559-42C2A9C07AC2}" dt="2020-07-26T16:09:38.330" v="1511" actId="1076"/>
          <ac:spMkLst>
            <pc:docMk/>
            <pc:sldMk cId="0" sldId="260"/>
            <ac:spMk id="14" creationId="{0C937F7F-1317-41A1-AE95-F793C9E0363E}"/>
          </ac:spMkLst>
        </pc:spChg>
        <pc:spChg chg="mod">
          <ac:chgData name="Alibek Mombayev" userId="f6c78139-f1a4-4fbd-b512-35dd35f89b24" providerId="ADAL" clId="{B7768F92-3FA1-4F1A-8559-42C2A9C07AC2}" dt="2020-07-26T16:09:13.592" v="1507" actId="1076"/>
          <ac:spMkLst>
            <pc:docMk/>
            <pc:sldMk cId="0" sldId="260"/>
            <ac:spMk id="15" creationId="{15A962C1-7CDA-430B-A414-99B314C091ED}"/>
          </ac:spMkLst>
        </pc:spChg>
        <pc:spChg chg="mod">
          <ac:chgData name="Alibek Mombayev" userId="f6c78139-f1a4-4fbd-b512-35dd35f89b24" providerId="ADAL" clId="{B7768F92-3FA1-4F1A-8559-42C2A9C07AC2}" dt="2020-07-26T16:09:40.951" v="1512" actId="1076"/>
          <ac:spMkLst>
            <pc:docMk/>
            <pc:sldMk cId="0" sldId="260"/>
            <ac:spMk id="17" creationId="{382F3E51-2EB7-4B2E-B1F9-834DECA0F724}"/>
          </ac:spMkLst>
        </pc:spChg>
        <pc:spChg chg="mod">
          <ac:chgData name="Alibek Mombayev" userId="f6c78139-f1a4-4fbd-b512-35dd35f89b24" providerId="ADAL" clId="{B7768F92-3FA1-4F1A-8559-42C2A9C07AC2}" dt="2020-07-26T16:09:44.596" v="1513" actId="1076"/>
          <ac:spMkLst>
            <pc:docMk/>
            <pc:sldMk cId="0" sldId="260"/>
            <ac:spMk id="18" creationId="{DED7A748-C456-49CB-AFC6-011C1E362867}"/>
          </ac:spMkLst>
        </pc:spChg>
      </pc:sldChg>
      <pc:sldChg chg="addSp delSp modSp mod">
        <pc:chgData name="Alibek Mombayev" userId="f6c78139-f1a4-4fbd-b512-35dd35f89b24" providerId="ADAL" clId="{B7768F92-3FA1-4F1A-8559-42C2A9C07AC2}" dt="2020-07-26T16:16:34.036" v="1554" actId="20577"/>
        <pc:sldMkLst>
          <pc:docMk/>
          <pc:sldMk cId="1694641977" sldId="271"/>
        </pc:sldMkLst>
        <pc:spChg chg="mod">
          <ac:chgData name="Alibek Mombayev" userId="f6c78139-f1a4-4fbd-b512-35dd35f89b24" providerId="ADAL" clId="{B7768F92-3FA1-4F1A-8559-42C2A9C07AC2}" dt="2020-07-26T15:07:26.991" v="987" actId="20577"/>
          <ac:spMkLst>
            <pc:docMk/>
            <pc:sldMk cId="1694641977" sldId="271"/>
            <ac:spMk id="6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5:46:02.722" v="1395" actId="1076"/>
          <ac:spMkLst>
            <pc:docMk/>
            <pc:sldMk cId="1694641977" sldId="271"/>
            <ac:spMk id="12" creationId="{66175250-9D10-4222-9B32-6E6D9F90B510}"/>
          </ac:spMkLst>
        </pc:spChg>
        <pc:spChg chg="add del mod">
          <ac:chgData name="Alibek Mombayev" userId="f6c78139-f1a4-4fbd-b512-35dd35f89b24" providerId="ADAL" clId="{B7768F92-3FA1-4F1A-8559-42C2A9C07AC2}" dt="2020-07-26T15:47:33.550" v="1411" actId="20577"/>
          <ac:spMkLst>
            <pc:docMk/>
            <pc:sldMk cId="1694641977" sldId="271"/>
            <ac:spMk id="21" creationId="{A3C9CA35-F056-4EBA-B1A3-71CE129ED080}"/>
          </ac:spMkLst>
        </pc:spChg>
        <pc:spChg chg="mod">
          <ac:chgData name="Alibek Mombayev" userId="f6c78139-f1a4-4fbd-b512-35dd35f89b24" providerId="ADAL" clId="{B7768F92-3FA1-4F1A-8559-42C2A9C07AC2}" dt="2020-07-26T15:07:10.579" v="937" actId="20577"/>
          <ac:spMkLst>
            <pc:docMk/>
            <pc:sldMk cId="1694641977" sldId="271"/>
            <ac:spMk id="22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6:16:34.036" v="1554" actId="20577"/>
          <ac:spMkLst>
            <pc:docMk/>
            <pc:sldMk cId="1694641977" sldId="271"/>
            <ac:spMk id="23" creationId="{77B8FDA3-2632-4569-8551-1FEDFB3001DD}"/>
          </ac:spMkLst>
        </pc:spChg>
        <pc:spChg chg="mod">
          <ac:chgData name="Alibek Mombayev" userId="f6c78139-f1a4-4fbd-b512-35dd35f89b24" providerId="ADAL" clId="{B7768F92-3FA1-4F1A-8559-42C2A9C07AC2}" dt="2020-07-26T15:48:04.169" v="1415" actId="255"/>
          <ac:spMkLst>
            <pc:docMk/>
            <pc:sldMk cId="1694641977" sldId="271"/>
            <ac:spMk id="24" creationId="{574E2A3E-B3F4-4DAE-99B5-C482D5E1A957}"/>
          </ac:spMkLst>
        </pc:spChg>
        <pc:spChg chg="mod">
          <ac:chgData name="Alibek Mombayev" userId="f6c78139-f1a4-4fbd-b512-35dd35f89b24" providerId="ADAL" clId="{B7768F92-3FA1-4F1A-8559-42C2A9C07AC2}" dt="2020-07-26T15:52:04.927" v="1461" actId="20577"/>
          <ac:spMkLst>
            <pc:docMk/>
            <pc:sldMk cId="1694641977" sldId="271"/>
            <ac:spMk id="27" creationId="{7958418B-7D00-4E95-B028-B1124B91E683}"/>
          </ac:spMkLst>
        </pc:spChg>
        <pc:spChg chg="mod">
          <ac:chgData name="Alibek Mombayev" userId="f6c78139-f1a4-4fbd-b512-35dd35f89b24" providerId="ADAL" clId="{B7768F92-3FA1-4F1A-8559-42C2A9C07AC2}" dt="2020-07-26T15:47:08.455" v="1406" actId="1076"/>
          <ac:spMkLst>
            <pc:docMk/>
            <pc:sldMk cId="1694641977" sldId="271"/>
            <ac:spMk id="28" creationId="{C17B8C25-B2B6-48E3-986E-736840DAE13A}"/>
          </ac:spMkLst>
        </pc:spChg>
        <pc:spChg chg="mod">
          <ac:chgData name="Alibek Mombayev" userId="f6c78139-f1a4-4fbd-b512-35dd35f89b24" providerId="ADAL" clId="{B7768F92-3FA1-4F1A-8559-42C2A9C07AC2}" dt="2020-07-26T15:46:47.314" v="1403" actId="255"/>
          <ac:spMkLst>
            <pc:docMk/>
            <pc:sldMk cId="1694641977" sldId="271"/>
            <ac:spMk id="29" creationId="{18FA44BF-65A5-4919-A5F9-D0E93E3E0F8B}"/>
          </ac:spMkLst>
        </pc:spChg>
        <pc:spChg chg="mod">
          <ac:chgData name="Alibek Mombayev" userId="f6c78139-f1a4-4fbd-b512-35dd35f89b24" providerId="ADAL" clId="{B7768F92-3FA1-4F1A-8559-42C2A9C07AC2}" dt="2020-07-26T15:48:11.377" v="1416" actId="1076"/>
          <ac:spMkLst>
            <pc:docMk/>
            <pc:sldMk cId="1694641977" sldId="271"/>
            <ac:spMk id="31" creationId="{487E4428-6932-436E-8774-8DCE70900F91}"/>
          </ac:spMkLst>
        </pc:spChg>
        <pc:spChg chg="mod">
          <ac:chgData name="Alibek Mombayev" userId="f6c78139-f1a4-4fbd-b512-35dd35f89b24" providerId="ADAL" clId="{B7768F92-3FA1-4F1A-8559-42C2A9C07AC2}" dt="2020-07-26T15:53:25.913" v="1471" actId="20577"/>
          <ac:spMkLst>
            <pc:docMk/>
            <pc:sldMk cId="1694641977" sldId="271"/>
            <ac:spMk id="32" creationId="{A5E329DF-73AA-44DA-85A1-16624A22F4C1}"/>
          </ac:spMkLst>
        </pc:spChg>
        <pc:picChg chg="mod">
          <ac:chgData name="Alibek Mombayev" userId="f6c78139-f1a4-4fbd-b512-35dd35f89b24" providerId="ADAL" clId="{B7768F92-3FA1-4F1A-8559-42C2A9C07AC2}" dt="2020-07-26T15:46:20.136" v="1397" actId="1076"/>
          <ac:picMkLst>
            <pc:docMk/>
            <pc:sldMk cId="1694641977" sldId="271"/>
            <ac:picMk id="9" creationId="{DA3721CF-7419-40C5-B4CB-32F6D04FB178}"/>
          </ac:picMkLst>
        </pc:picChg>
        <pc:picChg chg="mod">
          <ac:chgData name="Alibek Mombayev" userId="f6c78139-f1a4-4fbd-b512-35dd35f89b24" providerId="ADAL" clId="{B7768F92-3FA1-4F1A-8559-42C2A9C07AC2}" dt="2020-07-26T15:47:43.510" v="1412" actId="1076"/>
          <ac:picMkLst>
            <pc:docMk/>
            <pc:sldMk cId="1694641977" sldId="271"/>
            <ac:picMk id="20" creationId="{D977236E-E715-480E-B813-731F7F3F5AC1}"/>
          </ac:picMkLst>
        </pc:picChg>
        <pc:picChg chg="mod">
          <ac:chgData name="Alibek Mombayev" userId="f6c78139-f1a4-4fbd-b512-35dd35f89b24" providerId="ADAL" clId="{B7768F92-3FA1-4F1A-8559-42C2A9C07AC2}" dt="2020-07-26T15:46:24.445" v="1398" actId="1076"/>
          <ac:picMkLst>
            <pc:docMk/>
            <pc:sldMk cId="1694641977" sldId="271"/>
            <ac:picMk id="25" creationId="{74704F61-6116-4881-A568-116132E87BCB}"/>
          </ac:picMkLst>
        </pc:picChg>
      </pc:sldChg>
      <pc:sldChg chg="modSp mod">
        <pc:chgData name="Alibek Mombayev" userId="f6c78139-f1a4-4fbd-b512-35dd35f89b24" providerId="ADAL" clId="{B7768F92-3FA1-4F1A-8559-42C2A9C07AC2}" dt="2020-07-26T17:10:30.268" v="1787" actId="20577"/>
        <pc:sldMkLst>
          <pc:docMk/>
          <pc:sldMk cId="192227560" sldId="272"/>
        </pc:sldMkLst>
        <pc:spChg chg="mod">
          <ac:chgData name="Alibek Mombayev" userId="f6c78139-f1a4-4fbd-b512-35dd35f89b24" providerId="ADAL" clId="{B7768F92-3FA1-4F1A-8559-42C2A9C07AC2}" dt="2020-07-26T17:10:30.268" v="1787" actId="20577"/>
          <ac:spMkLst>
            <pc:docMk/>
            <pc:sldMk cId="192227560" sldId="272"/>
            <ac:spMk id="6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4:06:26.050" v="227"/>
          <ac:spMkLst>
            <pc:docMk/>
            <pc:sldMk cId="192227560" sldId="272"/>
            <ac:spMk id="22" creationId="{00000000-0000-0000-0000-000000000000}"/>
          </ac:spMkLst>
        </pc:spChg>
      </pc:sldChg>
      <pc:sldChg chg="modSp mod">
        <pc:chgData name="Alibek Mombayev" userId="f6c78139-f1a4-4fbd-b512-35dd35f89b24" providerId="ADAL" clId="{B7768F92-3FA1-4F1A-8559-42C2A9C07AC2}" dt="2020-07-26T16:25:10.684" v="1590" actId="1076"/>
        <pc:sldMkLst>
          <pc:docMk/>
          <pc:sldMk cId="1903390991" sldId="273"/>
        </pc:sldMkLst>
        <pc:spChg chg="mod">
          <ac:chgData name="Alibek Mombayev" userId="f6c78139-f1a4-4fbd-b512-35dd35f89b24" providerId="ADAL" clId="{B7768F92-3FA1-4F1A-8559-42C2A9C07AC2}" dt="2020-07-26T16:25:10.684" v="1590" actId="1076"/>
          <ac:spMkLst>
            <pc:docMk/>
            <pc:sldMk cId="1903390991" sldId="273"/>
            <ac:spMk id="20" creationId="{B43D876D-9154-4486-BE3A-FB90FDBE1419}"/>
          </ac:spMkLst>
        </pc:spChg>
        <pc:spChg chg="mod">
          <ac:chgData name="Alibek Mombayev" userId="f6c78139-f1a4-4fbd-b512-35dd35f89b24" providerId="ADAL" clId="{B7768F92-3FA1-4F1A-8559-42C2A9C07AC2}" dt="2020-07-26T16:04:10.129" v="1475" actId="2711"/>
          <ac:spMkLst>
            <pc:docMk/>
            <pc:sldMk cId="1903390991" sldId="273"/>
            <ac:spMk id="26" creationId="{C107B53E-BFE7-42CD-B0DC-C07BDFE51A5D}"/>
          </ac:spMkLst>
        </pc:spChg>
        <pc:spChg chg="mod">
          <ac:chgData name="Alibek Mombayev" userId="f6c78139-f1a4-4fbd-b512-35dd35f89b24" providerId="ADAL" clId="{B7768F92-3FA1-4F1A-8559-42C2A9C07AC2}" dt="2020-07-26T15:18:09.917" v="1306" actId="1076"/>
          <ac:spMkLst>
            <pc:docMk/>
            <pc:sldMk cId="1903390991" sldId="273"/>
            <ac:spMk id="35" creationId="{7596FF02-CA2C-4D1E-8273-7235CC3A9CA0}"/>
          </ac:spMkLst>
        </pc:spChg>
        <pc:spChg chg="mod">
          <ac:chgData name="Alibek Mombayev" userId="f6c78139-f1a4-4fbd-b512-35dd35f89b24" providerId="ADAL" clId="{B7768F92-3FA1-4F1A-8559-42C2A9C07AC2}" dt="2020-07-26T16:04:15.347" v="1476" actId="2711"/>
          <ac:spMkLst>
            <pc:docMk/>
            <pc:sldMk cId="1903390991" sldId="273"/>
            <ac:spMk id="36" creationId="{CC1ABB94-93E6-437C-BC1B-04BE25D697A5}"/>
          </ac:spMkLst>
        </pc:spChg>
        <pc:spChg chg="mod">
          <ac:chgData name="Alibek Mombayev" userId="f6c78139-f1a4-4fbd-b512-35dd35f89b24" providerId="ADAL" clId="{B7768F92-3FA1-4F1A-8559-42C2A9C07AC2}" dt="2020-07-26T16:03:34.633" v="1473" actId="20577"/>
          <ac:spMkLst>
            <pc:docMk/>
            <pc:sldMk cId="1903390991" sldId="273"/>
            <ac:spMk id="39" creationId="{ADEE97B8-8034-4DC7-9E6A-7582E6C943AC}"/>
          </ac:spMkLst>
        </pc:spChg>
        <pc:spChg chg="mod">
          <ac:chgData name="Alibek Mombayev" userId="f6c78139-f1a4-4fbd-b512-35dd35f89b24" providerId="ADAL" clId="{B7768F92-3FA1-4F1A-8559-42C2A9C07AC2}" dt="2020-07-26T15:18:26.569" v="1307"/>
          <ac:spMkLst>
            <pc:docMk/>
            <pc:sldMk cId="1903390991" sldId="273"/>
            <ac:spMk id="41" creationId="{01821156-4CF3-45B7-8425-CF56ADF39F3A}"/>
          </ac:spMkLst>
        </pc:spChg>
        <pc:spChg chg="mod">
          <ac:chgData name="Alibek Mombayev" userId="f6c78139-f1a4-4fbd-b512-35dd35f89b24" providerId="ADAL" clId="{B7768F92-3FA1-4F1A-8559-42C2A9C07AC2}" dt="2020-07-26T15:24:29.023" v="1345" actId="20577"/>
          <ac:spMkLst>
            <pc:docMk/>
            <pc:sldMk cId="1903390991" sldId="273"/>
            <ac:spMk id="43" creationId="{65F0D415-C4EA-4A59-912E-C0877E94A1E6}"/>
          </ac:spMkLst>
        </pc:spChg>
        <pc:spChg chg="mod">
          <ac:chgData name="Alibek Mombayev" userId="f6c78139-f1a4-4fbd-b512-35dd35f89b24" providerId="ADAL" clId="{B7768F92-3FA1-4F1A-8559-42C2A9C07AC2}" dt="2020-07-26T16:07:22.484" v="1479" actId="1076"/>
          <ac:spMkLst>
            <pc:docMk/>
            <pc:sldMk cId="1903390991" sldId="273"/>
            <ac:spMk id="44" creationId="{2BF69153-4B6B-46ED-BA1E-C1BEEF5FC2A1}"/>
          </ac:spMkLst>
        </pc:spChg>
        <pc:spChg chg="mod">
          <ac:chgData name="Alibek Mombayev" userId="f6c78139-f1a4-4fbd-b512-35dd35f89b24" providerId="ADAL" clId="{B7768F92-3FA1-4F1A-8559-42C2A9C07AC2}" dt="2020-07-26T16:06:58.995" v="1477" actId="1076"/>
          <ac:spMkLst>
            <pc:docMk/>
            <pc:sldMk cId="1903390991" sldId="273"/>
            <ac:spMk id="45" creationId="{536C309F-3008-44F6-BF13-5392911F42CF}"/>
          </ac:spMkLst>
        </pc:spChg>
        <pc:spChg chg="mod">
          <ac:chgData name="Alibek Mombayev" userId="f6c78139-f1a4-4fbd-b512-35dd35f89b24" providerId="ADAL" clId="{B7768F92-3FA1-4F1A-8559-42C2A9C07AC2}" dt="2020-07-26T15:19:57.810" v="1309"/>
          <ac:spMkLst>
            <pc:docMk/>
            <pc:sldMk cId="1903390991" sldId="273"/>
            <ac:spMk id="46" creationId="{6243BFBF-B25F-4608-949E-6F0B2CD249A8}"/>
          </ac:spMkLst>
        </pc:spChg>
        <pc:spChg chg="mod">
          <ac:chgData name="Alibek Mombayev" userId="f6c78139-f1a4-4fbd-b512-35dd35f89b24" providerId="ADAL" clId="{B7768F92-3FA1-4F1A-8559-42C2A9C07AC2}" dt="2020-07-26T16:07:05.913" v="1478" actId="1076"/>
          <ac:spMkLst>
            <pc:docMk/>
            <pc:sldMk cId="1903390991" sldId="273"/>
            <ac:spMk id="58" creationId="{510C5701-9D7C-4410-B58C-53E0ED657A90}"/>
          </ac:spMkLst>
        </pc:spChg>
      </pc:sldChg>
      <pc:sldChg chg="addSp delSp modSp mod">
        <pc:chgData name="Alibek Mombayev" userId="f6c78139-f1a4-4fbd-b512-35dd35f89b24" providerId="ADAL" clId="{B7768F92-3FA1-4F1A-8559-42C2A9C07AC2}" dt="2020-07-26T16:24:30.998" v="1589" actId="207"/>
        <pc:sldMkLst>
          <pc:docMk/>
          <pc:sldMk cId="481383933" sldId="274"/>
        </pc:sldMkLst>
        <pc:spChg chg="mod">
          <ac:chgData name="Alibek Mombayev" userId="f6c78139-f1a4-4fbd-b512-35dd35f89b24" providerId="ADAL" clId="{B7768F92-3FA1-4F1A-8559-42C2A9C07AC2}" dt="2020-07-26T14:24:35.943" v="526" actId="20577"/>
          <ac:spMkLst>
            <pc:docMk/>
            <pc:sldMk cId="481383933" sldId="274"/>
            <ac:spMk id="22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6:21:55.452" v="1579" actId="1076"/>
          <ac:spMkLst>
            <pc:docMk/>
            <pc:sldMk cId="481383933" sldId="274"/>
            <ac:spMk id="23" creationId="{A306D43F-700D-45E3-9D3B-BED5B7A384C5}"/>
          </ac:spMkLst>
        </pc:spChg>
        <pc:spChg chg="mod">
          <ac:chgData name="Alibek Mombayev" userId="f6c78139-f1a4-4fbd-b512-35dd35f89b24" providerId="ADAL" clId="{B7768F92-3FA1-4F1A-8559-42C2A9C07AC2}" dt="2020-07-26T14:57:10.157" v="797" actId="20577"/>
          <ac:spMkLst>
            <pc:docMk/>
            <pc:sldMk cId="481383933" sldId="274"/>
            <ac:spMk id="24" creationId="{91114FCE-BD83-4DD8-ACFB-C1DD72EAE0E3}"/>
          </ac:spMkLst>
        </pc:spChg>
        <pc:spChg chg="mod">
          <ac:chgData name="Alibek Mombayev" userId="f6c78139-f1a4-4fbd-b512-35dd35f89b24" providerId="ADAL" clId="{B7768F92-3FA1-4F1A-8559-42C2A9C07AC2}" dt="2020-07-26T15:05:07.708" v="803" actId="14100"/>
          <ac:spMkLst>
            <pc:docMk/>
            <pc:sldMk cId="481383933" sldId="274"/>
            <ac:spMk id="27" creationId="{7BAEA758-67BE-4895-9FE1-F54392AE2420}"/>
          </ac:spMkLst>
        </pc:spChg>
        <pc:spChg chg="mod">
          <ac:chgData name="Alibek Mombayev" userId="f6c78139-f1a4-4fbd-b512-35dd35f89b24" providerId="ADAL" clId="{B7768F92-3FA1-4F1A-8559-42C2A9C07AC2}" dt="2020-07-26T15:05:57.428" v="808" actId="1076"/>
          <ac:spMkLst>
            <pc:docMk/>
            <pc:sldMk cId="481383933" sldId="274"/>
            <ac:spMk id="32" creationId="{2D7522E5-96FA-40F2-981E-75F2A43932E7}"/>
          </ac:spMkLst>
        </pc:spChg>
        <pc:spChg chg="mod">
          <ac:chgData name="Alibek Mombayev" userId="f6c78139-f1a4-4fbd-b512-35dd35f89b24" providerId="ADAL" clId="{B7768F92-3FA1-4F1A-8559-42C2A9C07AC2}" dt="2020-07-26T15:06:40.162" v="884" actId="1076"/>
          <ac:spMkLst>
            <pc:docMk/>
            <pc:sldMk cId="481383933" sldId="274"/>
            <ac:spMk id="34" creationId="{B9369FBD-7AB5-4FC2-A483-D0B0D52E857E}"/>
          </ac:spMkLst>
        </pc:spChg>
        <pc:spChg chg="mod">
          <ac:chgData name="Alibek Mombayev" userId="f6c78139-f1a4-4fbd-b512-35dd35f89b24" providerId="ADAL" clId="{B7768F92-3FA1-4F1A-8559-42C2A9C07AC2}" dt="2020-07-26T16:11:31.740" v="1530" actId="20577"/>
          <ac:spMkLst>
            <pc:docMk/>
            <pc:sldMk cId="481383933" sldId="274"/>
            <ac:spMk id="37" creationId="{CB9ED5C8-D334-48A0-801B-842F8783E7CC}"/>
          </ac:spMkLst>
        </pc:spChg>
        <pc:spChg chg="mod">
          <ac:chgData name="Alibek Mombayev" userId="f6c78139-f1a4-4fbd-b512-35dd35f89b24" providerId="ADAL" clId="{B7768F92-3FA1-4F1A-8559-42C2A9C07AC2}" dt="2020-07-26T14:53:50.607" v="619" actId="20577"/>
          <ac:spMkLst>
            <pc:docMk/>
            <pc:sldMk cId="481383933" sldId="274"/>
            <ac:spMk id="41" creationId="{654D42F7-3C8D-461A-BFE9-8BF0CF94CDA9}"/>
          </ac:spMkLst>
        </pc:spChg>
        <pc:spChg chg="mod">
          <ac:chgData name="Alibek Mombayev" userId="f6c78139-f1a4-4fbd-b512-35dd35f89b24" providerId="ADAL" clId="{B7768F92-3FA1-4F1A-8559-42C2A9C07AC2}" dt="2020-07-26T14:56:26.807" v="787" actId="20577"/>
          <ac:spMkLst>
            <pc:docMk/>
            <pc:sldMk cId="481383933" sldId="274"/>
            <ac:spMk id="42" creationId="{11394A79-C708-4800-BA46-00102F6B1515}"/>
          </ac:spMkLst>
        </pc:spChg>
        <pc:picChg chg="del">
          <ac:chgData name="Alibek Mombayev" userId="f6c78139-f1a4-4fbd-b512-35dd35f89b24" providerId="ADAL" clId="{B7768F92-3FA1-4F1A-8559-42C2A9C07AC2}" dt="2020-07-26T16:23:44.030" v="1587" actId="478"/>
          <ac:picMkLst>
            <pc:docMk/>
            <pc:sldMk cId="481383933" sldId="274"/>
            <ac:picMk id="3" creationId="{B56A7944-6C36-4A2F-AF05-0B5977010CE7}"/>
          </ac:picMkLst>
        </pc:picChg>
        <pc:picChg chg="add mod">
          <ac:chgData name="Alibek Mombayev" userId="f6c78139-f1a4-4fbd-b512-35dd35f89b24" providerId="ADAL" clId="{B7768F92-3FA1-4F1A-8559-42C2A9C07AC2}" dt="2020-07-26T16:23:48.208" v="1588" actId="1076"/>
          <ac:picMkLst>
            <pc:docMk/>
            <pc:sldMk cId="481383933" sldId="274"/>
            <ac:picMk id="6" creationId="{702B028C-5367-4657-9BB3-9B2063BFD42A}"/>
          </ac:picMkLst>
        </pc:picChg>
        <pc:picChg chg="mod">
          <ac:chgData name="Alibek Mombayev" userId="f6c78139-f1a4-4fbd-b512-35dd35f89b24" providerId="ADAL" clId="{B7768F92-3FA1-4F1A-8559-42C2A9C07AC2}" dt="2020-07-26T16:24:30.998" v="1589" actId="207"/>
          <ac:picMkLst>
            <pc:docMk/>
            <pc:sldMk cId="481383933" sldId="274"/>
            <ac:picMk id="11" creationId="{F00784E8-96AA-463C-8E3D-C1CD32005082}"/>
          </ac:picMkLst>
        </pc:picChg>
        <pc:picChg chg="mod">
          <ac:chgData name="Alibek Mombayev" userId="f6c78139-f1a4-4fbd-b512-35dd35f89b24" providerId="ADAL" clId="{B7768F92-3FA1-4F1A-8559-42C2A9C07AC2}" dt="2020-07-26T16:21:52.108" v="1578" actId="1076"/>
          <ac:picMkLst>
            <pc:docMk/>
            <pc:sldMk cId="481383933" sldId="274"/>
            <ac:picMk id="26" creationId="{1468F815-F6BD-48AF-A2FC-08CCE37638F9}"/>
          </ac:picMkLst>
        </pc:picChg>
        <pc:picChg chg="mod">
          <ac:chgData name="Alibek Mombayev" userId="f6c78139-f1a4-4fbd-b512-35dd35f89b24" providerId="ADAL" clId="{B7768F92-3FA1-4F1A-8559-42C2A9C07AC2}" dt="2020-07-26T15:05:22.028" v="806" actId="1076"/>
          <ac:picMkLst>
            <pc:docMk/>
            <pc:sldMk cId="481383933" sldId="274"/>
            <ac:picMk id="30" creationId="{BBE641EA-7133-41F5-BDFC-1642C3AA7AF1}"/>
          </ac:picMkLst>
        </pc:picChg>
      </pc:sldChg>
      <pc:sldChg chg="modSp mod">
        <pc:chgData name="Alibek Mombayev" userId="f6c78139-f1a4-4fbd-b512-35dd35f89b24" providerId="ADAL" clId="{B7768F92-3FA1-4F1A-8559-42C2A9C07AC2}" dt="2020-07-26T17:17:11.593" v="1837" actId="20577"/>
        <pc:sldMkLst>
          <pc:docMk/>
          <pc:sldMk cId="582723340" sldId="275"/>
        </pc:sldMkLst>
        <pc:spChg chg="mod">
          <ac:chgData name="Alibek Mombayev" userId="f6c78139-f1a4-4fbd-b512-35dd35f89b24" providerId="ADAL" clId="{B7768F92-3FA1-4F1A-8559-42C2A9C07AC2}" dt="2020-07-26T17:17:11.593" v="1837" actId="20577"/>
          <ac:spMkLst>
            <pc:docMk/>
            <pc:sldMk cId="582723340" sldId="275"/>
            <ac:spMk id="6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4:16:20.482" v="356" actId="1076"/>
          <ac:spMkLst>
            <pc:docMk/>
            <pc:sldMk cId="582723340" sldId="275"/>
            <ac:spMk id="9" creationId="{A79D24AB-014E-4B4F-9071-33FF19376BA3}"/>
          </ac:spMkLst>
        </pc:spChg>
        <pc:spChg chg="mod">
          <ac:chgData name="Alibek Mombayev" userId="f6c78139-f1a4-4fbd-b512-35dd35f89b24" providerId="ADAL" clId="{B7768F92-3FA1-4F1A-8559-42C2A9C07AC2}" dt="2020-07-26T14:13:21.980" v="327" actId="1076"/>
          <ac:spMkLst>
            <pc:docMk/>
            <pc:sldMk cId="582723340" sldId="275"/>
            <ac:spMk id="14" creationId="{99C518F0-EC82-474B-8C80-DB5F9B2506C8}"/>
          </ac:spMkLst>
        </pc:spChg>
        <pc:spChg chg="mod">
          <ac:chgData name="Alibek Mombayev" userId="f6c78139-f1a4-4fbd-b512-35dd35f89b24" providerId="ADAL" clId="{B7768F92-3FA1-4F1A-8559-42C2A9C07AC2}" dt="2020-07-26T14:06:35.727" v="229"/>
          <ac:spMkLst>
            <pc:docMk/>
            <pc:sldMk cId="582723340" sldId="275"/>
            <ac:spMk id="22" creationId="{00000000-0000-0000-0000-000000000000}"/>
          </ac:spMkLst>
        </pc:spChg>
      </pc:sldChg>
      <pc:sldChg chg="modSp mod">
        <pc:chgData name="Alibek Mombayev" userId="f6c78139-f1a4-4fbd-b512-35dd35f89b24" providerId="ADAL" clId="{B7768F92-3FA1-4F1A-8559-42C2A9C07AC2}" dt="2020-07-26T17:16:17.831" v="1827" actId="20577"/>
        <pc:sldMkLst>
          <pc:docMk/>
          <pc:sldMk cId="1259467172" sldId="276"/>
        </pc:sldMkLst>
        <pc:spChg chg="mod">
          <ac:chgData name="Alibek Mombayev" userId="f6c78139-f1a4-4fbd-b512-35dd35f89b24" providerId="ADAL" clId="{B7768F92-3FA1-4F1A-8559-42C2A9C07AC2}" dt="2020-07-26T17:16:17.831" v="1827" actId="20577"/>
          <ac:spMkLst>
            <pc:docMk/>
            <pc:sldMk cId="1259467172" sldId="276"/>
            <ac:spMk id="6" creationId="{00000000-0000-0000-0000-000000000000}"/>
          </ac:spMkLst>
        </pc:spChg>
        <pc:spChg chg="mod">
          <ac:chgData name="Alibek Mombayev" userId="f6c78139-f1a4-4fbd-b512-35dd35f89b24" providerId="ADAL" clId="{B7768F92-3FA1-4F1A-8559-42C2A9C07AC2}" dt="2020-07-26T14:06:31.515" v="228"/>
          <ac:spMkLst>
            <pc:docMk/>
            <pc:sldMk cId="1259467172" sldId="276"/>
            <ac:spMk id="2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919D172-B11A-4E5B-AD59-D650A50CA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33B279-A917-4A95-81E0-B6272B135D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F0-A28D-4507-AA92-F1E740BC08E5}" type="datetimeFigureOut">
              <a:rPr lang="ru-KZ" smtClean="0"/>
              <a:t>26.07.2020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28EEB9-CA5E-4218-BE75-78404845C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A80594-C0D8-43C5-8318-9A8943FC8D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71A6C-0C75-47A9-8FEF-355321D5D1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3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4306-E99B-4137-991B-51A8611A7D7C}" type="datetimeFigureOut">
              <a:rPr lang="LID4096" smtClean="0"/>
              <a:t>07/26/2020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7850D-9ED2-4497-BB3D-E96DDDA271A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8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7850D-9ED2-4497-BB3D-E96DDDA271A7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7203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0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8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7850D-9ED2-4497-BB3D-E96DDDA271A7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796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82BF-86EF-447C-9F11-03AD09D5E3DC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889"/>
            <a:ext cx="4724775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889"/>
            <a:ext cx="472663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8404"/>
            <a:ext cx="472663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09CC-49A9-414F-9337-C77B197E30D6}" type="datetime1">
              <a:rPr lang="en-US" smtClean="0"/>
              <a:t>7/26/2020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4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2FA2-5476-4B72-8F47-95C8ACCD0FB0}" type="datetime1">
              <a:rPr lang="en-US" smtClean="0"/>
              <a:t>7/26/2020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5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-ppt2_sem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4256" t="22400" r="38576" b="20201"/>
          <a:stretch>
            <a:fillRect/>
          </a:stretch>
        </p:blipFill>
        <p:spPr bwMode="auto">
          <a:xfrm>
            <a:off x="8967702" y="366846"/>
            <a:ext cx="421047" cy="4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 userDrawn="1"/>
        </p:nvSpPr>
        <p:spPr>
          <a:xfrm>
            <a:off x="9557168" y="394005"/>
            <a:ext cx="926303" cy="4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2" dirty="0"/>
              <a:t>Logo of the country regulator</a:t>
            </a:r>
            <a:endParaRPr lang="pt-BR" sz="882" dirty="0"/>
          </a:p>
        </p:txBody>
      </p:sp>
      <p:pic>
        <p:nvPicPr>
          <p:cNvPr id="9" name="Imagem 8" descr="WIW2017_logo_official_horizontal_versi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929" y="247066"/>
            <a:ext cx="1431559" cy="6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-ppt2_sem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1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-ppt2_capa_FIM-AZ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4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-ppt2_capa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1725698" y="1478569"/>
            <a:ext cx="7242005" cy="341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85"/>
          </a:p>
        </p:txBody>
      </p:sp>
    </p:spTree>
    <p:extLst>
      <p:ext uri="{BB962C8B-B14F-4D97-AF65-F5344CB8AC3E}">
        <p14:creationId xmlns:p14="http://schemas.microsoft.com/office/powerpoint/2010/main" val="1769008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DDAA-959D-42BB-AC7B-DBDF0A9C187C}" type="datetime1">
              <a:rPr lang="en-US" smtClean="0"/>
              <a:t>7/26/2020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7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113"/>
            <a:ext cx="3518055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114"/>
            <a:ext cx="5977908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597"/>
            <a:ext cx="3518055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C48F-8C7A-4F85-A685-0E055ED72581}" type="datetime1">
              <a:rPr lang="en-US" smtClean="0"/>
              <a:t>7/26/2020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205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4B-F18D-454E-9EC2-A85FC87960D8}" type="datetime1">
              <a:rPr lang="en-US" smtClean="0"/>
              <a:t>7/26/2020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4CF1-31CC-4302-960F-15A0D434B639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819-7A35-4BA2-AF33-504CDAE33526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03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FE55-2178-4EC6-9B44-F5CE8F010C2E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99D4-9FC0-429B-B319-6606F711E7A3}" type="datetime1">
              <a:rPr lang="en-US" smtClean="0"/>
              <a:t>7/26/2020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5213-B8F0-41A1-81D0-F56A77F9E571}" type="datetime1">
              <a:rPr lang="en-US" smtClean="0"/>
              <a:t>7/26/2020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B28C-A224-473F-AD91-1A875A809671}" type="datetime1">
              <a:rPr lang="en-US" smtClean="0"/>
              <a:t>7/26/2020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62111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3137-8C16-454F-A2C7-87E019FE3518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69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C4F0-0321-4E96-BD8D-7D2F2A2F8EC3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1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9832"/>
            <a:ext cx="9089390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5459"/>
            <a:ext cx="9089390" cy="1654373"/>
          </a:xfrm>
        </p:spPr>
        <p:txBody>
          <a:bodyPr anchor="b"/>
          <a:lstStyle>
            <a:lvl1pPr marL="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8528-3118-47C8-B0C6-6FE0AE5AA2AC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00E7-F235-4310-ABE1-813BBABF8AB6}" type="datetime1">
              <a:rPr lang="en-US" smtClean="0"/>
              <a:t>7/26/2020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678" y="702193"/>
            <a:ext cx="172085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6668" y="2668219"/>
            <a:ext cx="8840063" cy="340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1" i="0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8CDF-C308-4151-A86C-A13A556255E9}" type="datetime1">
              <a:rPr lang="en-US" smtClean="0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666"/>
            <a:ext cx="9624060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96C2-4E86-4DC2-A8A6-803F2EAFD548}" type="datetime1">
              <a:rPr lang="en-US" smtClean="0"/>
              <a:t>7/26/2020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9642"/>
            <a:ext cx="338624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5D23-8F20-43CF-9C7D-8753F0D82D2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27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lvl1pPr algn="ctr" defTabSz="1008400" rtl="0" eaLnBrk="1" latinLnBrk="0" hangingPunct="1"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50" indent="-378150" algn="l" defTabSz="1008400" rtl="0" eaLnBrk="1" latinLnBrk="0" hangingPunct="1">
        <a:spcBef>
          <a:spcPct val="20000"/>
        </a:spcBef>
        <a:buFont typeface="Arial" pitchFamily="34" charset="0"/>
        <a:buChar char="•"/>
        <a:defRPr sz="3529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defTabSz="1008400" rtl="0" eaLnBrk="1" latinLnBrk="0" hangingPunct="1">
        <a:spcBef>
          <a:spcPct val="20000"/>
        </a:spcBef>
        <a:buFont typeface="Arial" pitchFamily="34" charset="0"/>
        <a:buChar char="–"/>
        <a:defRPr sz="3088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spcBef>
          <a:spcPct val="20000"/>
        </a:spcBef>
        <a:buFont typeface="Arial" pitchFamily="34" charset="0"/>
        <a:buChar char="–"/>
        <a:defRPr sz="2206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spcBef>
          <a:spcPct val="20000"/>
        </a:spcBef>
        <a:buFont typeface="Arial" pitchFamily="34" charset="0"/>
        <a:buChar char="»"/>
        <a:defRPr sz="2206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lamic@aifc.kz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ifc.k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94748" y="0"/>
            <a:ext cx="7597775" cy="7560309"/>
          </a:xfrm>
          <a:custGeom>
            <a:avLst/>
            <a:gdLst/>
            <a:ahLst/>
            <a:cxnLst/>
            <a:rect l="l" t="t" r="r" b="b"/>
            <a:pathLst>
              <a:path w="7597775" h="7560309">
                <a:moveTo>
                  <a:pt x="7597254" y="0"/>
                </a:moveTo>
                <a:lnTo>
                  <a:pt x="585566" y="0"/>
                </a:lnTo>
                <a:lnTo>
                  <a:pt x="567780" y="36212"/>
                </a:lnTo>
                <a:lnTo>
                  <a:pt x="548098" y="77111"/>
                </a:lnTo>
                <a:lnTo>
                  <a:pt x="528734" y="118190"/>
                </a:lnTo>
                <a:lnTo>
                  <a:pt x="509691" y="159449"/>
                </a:lnTo>
                <a:lnTo>
                  <a:pt x="490969" y="200886"/>
                </a:lnTo>
                <a:lnTo>
                  <a:pt x="472570" y="242499"/>
                </a:lnTo>
                <a:lnTo>
                  <a:pt x="454496" y="284286"/>
                </a:lnTo>
                <a:lnTo>
                  <a:pt x="436749" y="326246"/>
                </a:lnTo>
                <a:lnTo>
                  <a:pt x="419329" y="368378"/>
                </a:lnTo>
                <a:lnTo>
                  <a:pt x="402239" y="410679"/>
                </a:lnTo>
                <a:lnTo>
                  <a:pt x="385480" y="453148"/>
                </a:lnTo>
                <a:lnTo>
                  <a:pt x="369054" y="495783"/>
                </a:lnTo>
                <a:lnTo>
                  <a:pt x="352962" y="538584"/>
                </a:lnTo>
                <a:lnTo>
                  <a:pt x="337206" y="581548"/>
                </a:lnTo>
                <a:lnTo>
                  <a:pt x="321788" y="624673"/>
                </a:lnTo>
                <a:lnTo>
                  <a:pt x="306708" y="667959"/>
                </a:lnTo>
                <a:lnTo>
                  <a:pt x="291970" y="711403"/>
                </a:lnTo>
                <a:lnTo>
                  <a:pt x="277574" y="755003"/>
                </a:lnTo>
                <a:lnTo>
                  <a:pt x="263522" y="798760"/>
                </a:lnTo>
                <a:lnTo>
                  <a:pt x="249815" y="842669"/>
                </a:lnTo>
                <a:lnTo>
                  <a:pt x="236456" y="886731"/>
                </a:lnTo>
                <a:lnTo>
                  <a:pt x="223445" y="930944"/>
                </a:lnTo>
                <a:lnTo>
                  <a:pt x="210785" y="975305"/>
                </a:lnTo>
                <a:lnTo>
                  <a:pt x="198476" y="1019814"/>
                </a:lnTo>
                <a:lnTo>
                  <a:pt x="186521" y="1064468"/>
                </a:lnTo>
                <a:lnTo>
                  <a:pt x="174922" y="1109266"/>
                </a:lnTo>
                <a:lnTo>
                  <a:pt x="163679" y="1154207"/>
                </a:lnTo>
                <a:lnTo>
                  <a:pt x="152794" y="1199289"/>
                </a:lnTo>
                <a:lnTo>
                  <a:pt x="142269" y="1244510"/>
                </a:lnTo>
                <a:lnTo>
                  <a:pt x="132106" y="1289869"/>
                </a:lnTo>
                <a:lnTo>
                  <a:pt x="122306" y="1335363"/>
                </a:lnTo>
                <a:lnTo>
                  <a:pt x="112871" y="1380993"/>
                </a:lnTo>
                <a:lnTo>
                  <a:pt x="103802" y="1426755"/>
                </a:lnTo>
                <a:lnTo>
                  <a:pt x="95101" y="1472648"/>
                </a:lnTo>
                <a:lnTo>
                  <a:pt x="86769" y="1518672"/>
                </a:lnTo>
                <a:lnTo>
                  <a:pt x="78809" y="1564823"/>
                </a:lnTo>
                <a:lnTo>
                  <a:pt x="71221" y="1611101"/>
                </a:lnTo>
                <a:lnTo>
                  <a:pt x="64008" y="1657503"/>
                </a:lnTo>
                <a:lnTo>
                  <a:pt x="57170" y="1704029"/>
                </a:lnTo>
                <a:lnTo>
                  <a:pt x="50710" y="1750677"/>
                </a:lnTo>
                <a:lnTo>
                  <a:pt x="44629" y="1797445"/>
                </a:lnTo>
                <a:lnTo>
                  <a:pt x="38929" y="1844331"/>
                </a:lnTo>
                <a:lnTo>
                  <a:pt x="33612" y="1891335"/>
                </a:lnTo>
                <a:lnTo>
                  <a:pt x="28678" y="1938453"/>
                </a:lnTo>
                <a:lnTo>
                  <a:pt x="24129" y="1985685"/>
                </a:lnTo>
                <a:lnTo>
                  <a:pt x="19968" y="2033030"/>
                </a:lnTo>
                <a:lnTo>
                  <a:pt x="16196" y="2080485"/>
                </a:lnTo>
                <a:lnTo>
                  <a:pt x="12814" y="2128048"/>
                </a:lnTo>
                <a:lnTo>
                  <a:pt x="9823" y="2175720"/>
                </a:lnTo>
                <a:lnTo>
                  <a:pt x="7227" y="2223496"/>
                </a:lnTo>
                <a:lnTo>
                  <a:pt x="5025" y="2271377"/>
                </a:lnTo>
                <a:lnTo>
                  <a:pt x="3220" y="2319361"/>
                </a:lnTo>
                <a:lnTo>
                  <a:pt x="1813" y="2367445"/>
                </a:lnTo>
                <a:lnTo>
                  <a:pt x="807" y="2415629"/>
                </a:lnTo>
                <a:lnTo>
                  <a:pt x="202" y="2463910"/>
                </a:lnTo>
                <a:lnTo>
                  <a:pt x="0" y="2512288"/>
                </a:lnTo>
                <a:lnTo>
                  <a:pt x="202" y="2560666"/>
                </a:lnTo>
                <a:lnTo>
                  <a:pt x="807" y="2608947"/>
                </a:lnTo>
                <a:lnTo>
                  <a:pt x="1813" y="2657131"/>
                </a:lnTo>
                <a:lnTo>
                  <a:pt x="3220" y="2705215"/>
                </a:lnTo>
                <a:lnTo>
                  <a:pt x="5025" y="2753199"/>
                </a:lnTo>
                <a:lnTo>
                  <a:pt x="7227" y="2801080"/>
                </a:lnTo>
                <a:lnTo>
                  <a:pt x="9823" y="2848856"/>
                </a:lnTo>
                <a:lnTo>
                  <a:pt x="12814" y="2896528"/>
                </a:lnTo>
                <a:lnTo>
                  <a:pt x="16196" y="2944091"/>
                </a:lnTo>
                <a:lnTo>
                  <a:pt x="19968" y="2991546"/>
                </a:lnTo>
                <a:lnTo>
                  <a:pt x="24129" y="3038891"/>
                </a:lnTo>
                <a:lnTo>
                  <a:pt x="28678" y="3086123"/>
                </a:lnTo>
                <a:lnTo>
                  <a:pt x="33612" y="3133242"/>
                </a:lnTo>
                <a:lnTo>
                  <a:pt x="38929" y="3180245"/>
                </a:lnTo>
                <a:lnTo>
                  <a:pt x="44629" y="3227131"/>
                </a:lnTo>
                <a:lnTo>
                  <a:pt x="50710" y="3273899"/>
                </a:lnTo>
                <a:lnTo>
                  <a:pt x="57170" y="3320547"/>
                </a:lnTo>
                <a:lnTo>
                  <a:pt x="64008" y="3367073"/>
                </a:lnTo>
                <a:lnTo>
                  <a:pt x="71221" y="3413475"/>
                </a:lnTo>
                <a:lnTo>
                  <a:pt x="78809" y="3459753"/>
                </a:lnTo>
                <a:lnTo>
                  <a:pt x="86769" y="3505904"/>
                </a:lnTo>
                <a:lnTo>
                  <a:pt x="95101" y="3551928"/>
                </a:lnTo>
                <a:lnTo>
                  <a:pt x="103802" y="3597821"/>
                </a:lnTo>
                <a:lnTo>
                  <a:pt x="112871" y="3643583"/>
                </a:lnTo>
                <a:lnTo>
                  <a:pt x="122306" y="3689213"/>
                </a:lnTo>
                <a:lnTo>
                  <a:pt x="132106" y="3734708"/>
                </a:lnTo>
                <a:lnTo>
                  <a:pt x="142269" y="3780066"/>
                </a:lnTo>
                <a:lnTo>
                  <a:pt x="152794" y="3825287"/>
                </a:lnTo>
                <a:lnTo>
                  <a:pt x="163679" y="3870369"/>
                </a:lnTo>
                <a:lnTo>
                  <a:pt x="174922" y="3915310"/>
                </a:lnTo>
                <a:lnTo>
                  <a:pt x="186521" y="3960108"/>
                </a:lnTo>
                <a:lnTo>
                  <a:pt x="198476" y="4004762"/>
                </a:lnTo>
                <a:lnTo>
                  <a:pt x="210785" y="4049271"/>
                </a:lnTo>
                <a:lnTo>
                  <a:pt x="223445" y="4093632"/>
                </a:lnTo>
                <a:lnTo>
                  <a:pt x="236456" y="4137845"/>
                </a:lnTo>
                <a:lnTo>
                  <a:pt x="249815" y="4181907"/>
                </a:lnTo>
                <a:lnTo>
                  <a:pt x="263522" y="4225816"/>
                </a:lnTo>
                <a:lnTo>
                  <a:pt x="277574" y="4269573"/>
                </a:lnTo>
                <a:lnTo>
                  <a:pt x="291970" y="4313173"/>
                </a:lnTo>
                <a:lnTo>
                  <a:pt x="306708" y="4356617"/>
                </a:lnTo>
                <a:lnTo>
                  <a:pt x="321788" y="4399903"/>
                </a:lnTo>
                <a:lnTo>
                  <a:pt x="337206" y="4443028"/>
                </a:lnTo>
                <a:lnTo>
                  <a:pt x="352962" y="4485992"/>
                </a:lnTo>
                <a:lnTo>
                  <a:pt x="369054" y="4528793"/>
                </a:lnTo>
                <a:lnTo>
                  <a:pt x="385480" y="4571428"/>
                </a:lnTo>
                <a:lnTo>
                  <a:pt x="402239" y="4613897"/>
                </a:lnTo>
                <a:lnTo>
                  <a:pt x="419329" y="4656198"/>
                </a:lnTo>
                <a:lnTo>
                  <a:pt x="436749" y="4698330"/>
                </a:lnTo>
                <a:lnTo>
                  <a:pt x="454496" y="4740290"/>
                </a:lnTo>
                <a:lnTo>
                  <a:pt x="472570" y="4782077"/>
                </a:lnTo>
                <a:lnTo>
                  <a:pt x="490969" y="4823690"/>
                </a:lnTo>
                <a:lnTo>
                  <a:pt x="509691" y="4865127"/>
                </a:lnTo>
                <a:lnTo>
                  <a:pt x="528734" y="4906386"/>
                </a:lnTo>
                <a:lnTo>
                  <a:pt x="548098" y="4947465"/>
                </a:lnTo>
                <a:lnTo>
                  <a:pt x="567780" y="4988364"/>
                </a:lnTo>
                <a:lnTo>
                  <a:pt x="587778" y="5029081"/>
                </a:lnTo>
                <a:lnTo>
                  <a:pt x="608092" y="5069613"/>
                </a:lnTo>
                <a:lnTo>
                  <a:pt x="628719" y="5109960"/>
                </a:lnTo>
                <a:lnTo>
                  <a:pt x="649658" y="5150119"/>
                </a:lnTo>
                <a:lnTo>
                  <a:pt x="670908" y="5190090"/>
                </a:lnTo>
                <a:lnTo>
                  <a:pt x="692467" y="5229870"/>
                </a:lnTo>
                <a:lnTo>
                  <a:pt x="714332" y="5269458"/>
                </a:lnTo>
                <a:lnTo>
                  <a:pt x="736503" y="5308853"/>
                </a:lnTo>
                <a:lnTo>
                  <a:pt x="758978" y="5348052"/>
                </a:lnTo>
                <a:lnTo>
                  <a:pt x="781756" y="5387054"/>
                </a:lnTo>
                <a:lnTo>
                  <a:pt x="804834" y="5425858"/>
                </a:lnTo>
                <a:lnTo>
                  <a:pt x="828212" y="5464462"/>
                </a:lnTo>
                <a:lnTo>
                  <a:pt x="851887" y="5502864"/>
                </a:lnTo>
                <a:lnTo>
                  <a:pt x="875858" y="5541063"/>
                </a:lnTo>
                <a:lnTo>
                  <a:pt x="900123" y="5579057"/>
                </a:lnTo>
                <a:lnTo>
                  <a:pt x="924681" y="5616845"/>
                </a:lnTo>
                <a:lnTo>
                  <a:pt x="949531" y="5654425"/>
                </a:lnTo>
                <a:lnTo>
                  <a:pt x="974670" y="5691795"/>
                </a:lnTo>
                <a:lnTo>
                  <a:pt x="1000097" y="5728953"/>
                </a:lnTo>
                <a:lnTo>
                  <a:pt x="1025810" y="5765899"/>
                </a:lnTo>
                <a:lnTo>
                  <a:pt x="1051808" y="5802631"/>
                </a:lnTo>
                <a:lnTo>
                  <a:pt x="1078089" y="5839146"/>
                </a:lnTo>
                <a:lnTo>
                  <a:pt x="1104652" y="5875444"/>
                </a:lnTo>
                <a:lnTo>
                  <a:pt x="1131495" y="5911522"/>
                </a:lnTo>
                <a:lnTo>
                  <a:pt x="1158616" y="5947380"/>
                </a:lnTo>
                <a:lnTo>
                  <a:pt x="1186014" y="5983015"/>
                </a:lnTo>
                <a:lnTo>
                  <a:pt x="1213688" y="6018427"/>
                </a:lnTo>
                <a:lnTo>
                  <a:pt x="1241635" y="6053612"/>
                </a:lnTo>
                <a:lnTo>
                  <a:pt x="1269853" y="6088571"/>
                </a:lnTo>
                <a:lnTo>
                  <a:pt x="1298343" y="6123300"/>
                </a:lnTo>
                <a:lnTo>
                  <a:pt x="1327101" y="6157799"/>
                </a:lnTo>
                <a:lnTo>
                  <a:pt x="1356126" y="6192066"/>
                </a:lnTo>
                <a:lnTo>
                  <a:pt x="1385417" y="6226100"/>
                </a:lnTo>
                <a:lnTo>
                  <a:pt x="1414972" y="6259898"/>
                </a:lnTo>
                <a:lnTo>
                  <a:pt x="1444789" y="6293459"/>
                </a:lnTo>
                <a:lnTo>
                  <a:pt x="1474867" y="6326782"/>
                </a:lnTo>
                <a:lnTo>
                  <a:pt x="1505204" y="6359865"/>
                </a:lnTo>
                <a:lnTo>
                  <a:pt x="1535799" y="6392707"/>
                </a:lnTo>
                <a:lnTo>
                  <a:pt x="1566650" y="6425305"/>
                </a:lnTo>
                <a:lnTo>
                  <a:pt x="1597755" y="6457658"/>
                </a:lnTo>
                <a:lnTo>
                  <a:pt x="1629114" y="6489765"/>
                </a:lnTo>
                <a:lnTo>
                  <a:pt x="1660723" y="6521624"/>
                </a:lnTo>
                <a:lnTo>
                  <a:pt x="1692582" y="6553233"/>
                </a:lnTo>
                <a:lnTo>
                  <a:pt x="1724689" y="6584591"/>
                </a:lnTo>
                <a:lnTo>
                  <a:pt x="1757042" y="6615697"/>
                </a:lnTo>
                <a:lnTo>
                  <a:pt x="1789640" y="6646548"/>
                </a:lnTo>
                <a:lnTo>
                  <a:pt x="1822482" y="6677142"/>
                </a:lnTo>
                <a:lnTo>
                  <a:pt x="1855565" y="6707480"/>
                </a:lnTo>
                <a:lnTo>
                  <a:pt x="1888888" y="6737558"/>
                </a:lnTo>
                <a:lnTo>
                  <a:pt x="1922449" y="6767375"/>
                </a:lnTo>
                <a:lnTo>
                  <a:pt x="1956248" y="6796930"/>
                </a:lnTo>
                <a:lnTo>
                  <a:pt x="1990281" y="6826220"/>
                </a:lnTo>
                <a:lnTo>
                  <a:pt x="2024548" y="6855246"/>
                </a:lnTo>
                <a:lnTo>
                  <a:pt x="2059047" y="6884004"/>
                </a:lnTo>
                <a:lnTo>
                  <a:pt x="2093777" y="6912493"/>
                </a:lnTo>
                <a:lnTo>
                  <a:pt x="2128735" y="6940712"/>
                </a:lnTo>
                <a:lnTo>
                  <a:pt x="2163921" y="6968658"/>
                </a:lnTo>
                <a:lnTo>
                  <a:pt x="2199332" y="6996332"/>
                </a:lnTo>
                <a:lnTo>
                  <a:pt x="2234968" y="7023730"/>
                </a:lnTo>
                <a:lnTo>
                  <a:pt x="2270825" y="7050851"/>
                </a:lnTo>
                <a:lnTo>
                  <a:pt x="2306904" y="7077694"/>
                </a:lnTo>
                <a:lnTo>
                  <a:pt x="2343202" y="7104257"/>
                </a:lnTo>
                <a:lnTo>
                  <a:pt x="2379717" y="7130538"/>
                </a:lnTo>
                <a:lnTo>
                  <a:pt x="2416449" y="7156536"/>
                </a:lnTo>
                <a:lnTo>
                  <a:pt x="2453395" y="7182249"/>
                </a:lnTo>
                <a:lnTo>
                  <a:pt x="2490553" y="7207676"/>
                </a:lnTo>
                <a:lnTo>
                  <a:pt x="2527923" y="7232815"/>
                </a:lnTo>
                <a:lnTo>
                  <a:pt x="2565503" y="7257664"/>
                </a:lnTo>
                <a:lnTo>
                  <a:pt x="2603291" y="7282222"/>
                </a:lnTo>
                <a:lnTo>
                  <a:pt x="2641285" y="7306488"/>
                </a:lnTo>
                <a:lnTo>
                  <a:pt x="2679484" y="7330459"/>
                </a:lnTo>
                <a:lnTo>
                  <a:pt x="2717886" y="7354134"/>
                </a:lnTo>
                <a:lnTo>
                  <a:pt x="2756490" y="7377511"/>
                </a:lnTo>
                <a:lnTo>
                  <a:pt x="2795294" y="7400589"/>
                </a:lnTo>
                <a:lnTo>
                  <a:pt x="2834296" y="7423367"/>
                </a:lnTo>
                <a:lnTo>
                  <a:pt x="2873495" y="7445842"/>
                </a:lnTo>
                <a:lnTo>
                  <a:pt x="2912890" y="7468013"/>
                </a:lnTo>
                <a:lnTo>
                  <a:pt x="2952478" y="7489878"/>
                </a:lnTo>
                <a:lnTo>
                  <a:pt x="2992258" y="7511437"/>
                </a:lnTo>
                <a:lnTo>
                  <a:pt x="3032228" y="7532686"/>
                </a:lnTo>
                <a:lnTo>
                  <a:pt x="3072388" y="7553625"/>
                </a:lnTo>
                <a:lnTo>
                  <a:pt x="3084965" y="7560056"/>
                </a:lnTo>
                <a:lnTo>
                  <a:pt x="7597254" y="7560056"/>
                </a:lnTo>
                <a:lnTo>
                  <a:pt x="7597254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4941" y="0"/>
            <a:ext cx="7527290" cy="7560309"/>
          </a:xfrm>
          <a:custGeom>
            <a:avLst/>
            <a:gdLst/>
            <a:ahLst/>
            <a:cxnLst/>
            <a:rect l="l" t="t" r="r" b="b"/>
            <a:pathLst>
              <a:path w="7527290" h="7560309">
                <a:moveTo>
                  <a:pt x="406087" y="0"/>
                </a:moveTo>
                <a:lnTo>
                  <a:pt x="385480" y="51993"/>
                </a:lnTo>
                <a:lnTo>
                  <a:pt x="369054" y="94628"/>
                </a:lnTo>
                <a:lnTo>
                  <a:pt x="352962" y="137429"/>
                </a:lnTo>
                <a:lnTo>
                  <a:pt x="337206" y="180393"/>
                </a:lnTo>
                <a:lnTo>
                  <a:pt x="321788" y="223518"/>
                </a:lnTo>
                <a:lnTo>
                  <a:pt x="306708" y="266804"/>
                </a:lnTo>
                <a:lnTo>
                  <a:pt x="291970" y="310248"/>
                </a:lnTo>
                <a:lnTo>
                  <a:pt x="277574" y="353848"/>
                </a:lnTo>
                <a:lnTo>
                  <a:pt x="263522" y="397605"/>
                </a:lnTo>
                <a:lnTo>
                  <a:pt x="249815" y="441514"/>
                </a:lnTo>
                <a:lnTo>
                  <a:pt x="236456" y="485576"/>
                </a:lnTo>
                <a:lnTo>
                  <a:pt x="223445" y="529789"/>
                </a:lnTo>
                <a:lnTo>
                  <a:pt x="210785" y="574150"/>
                </a:lnTo>
                <a:lnTo>
                  <a:pt x="198476" y="618659"/>
                </a:lnTo>
                <a:lnTo>
                  <a:pt x="186521" y="663313"/>
                </a:lnTo>
                <a:lnTo>
                  <a:pt x="174922" y="708111"/>
                </a:lnTo>
                <a:lnTo>
                  <a:pt x="163679" y="753052"/>
                </a:lnTo>
                <a:lnTo>
                  <a:pt x="152794" y="798134"/>
                </a:lnTo>
                <a:lnTo>
                  <a:pt x="142269" y="843355"/>
                </a:lnTo>
                <a:lnTo>
                  <a:pt x="132106" y="888714"/>
                </a:lnTo>
                <a:lnTo>
                  <a:pt x="122306" y="934208"/>
                </a:lnTo>
                <a:lnTo>
                  <a:pt x="112871" y="979838"/>
                </a:lnTo>
                <a:lnTo>
                  <a:pt x="103802" y="1025600"/>
                </a:lnTo>
                <a:lnTo>
                  <a:pt x="95101" y="1071493"/>
                </a:lnTo>
                <a:lnTo>
                  <a:pt x="86769" y="1117517"/>
                </a:lnTo>
                <a:lnTo>
                  <a:pt x="78809" y="1163668"/>
                </a:lnTo>
                <a:lnTo>
                  <a:pt x="71221" y="1209946"/>
                </a:lnTo>
                <a:lnTo>
                  <a:pt x="64008" y="1256348"/>
                </a:lnTo>
                <a:lnTo>
                  <a:pt x="57170" y="1302874"/>
                </a:lnTo>
                <a:lnTo>
                  <a:pt x="50710" y="1349522"/>
                </a:lnTo>
                <a:lnTo>
                  <a:pt x="44629" y="1396290"/>
                </a:lnTo>
                <a:lnTo>
                  <a:pt x="38929" y="1443176"/>
                </a:lnTo>
                <a:lnTo>
                  <a:pt x="33612" y="1490180"/>
                </a:lnTo>
                <a:lnTo>
                  <a:pt x="28678" y="1537298"/>
                </a:lnTo>
                <a:lnTo>
                  <a:pt x="24129" y="1584530"/>
                </a:lnTo>
                <a:lnTo>
                  <a:pt x="19968" y="1631875"/>
                </a:lnTo>
                <a:lnTo>
                  <a:pt x="16196" y="1679330"/>
                </a:lnTo>
                <a:lnTo>
                  <a:pt x="12814" y="1726893"/>
                </a:lnTo>
                <a:lnTo>
                  <a:pt x="9823" y="1774565"/>
                </a:lnTo>
                <a:lnTo>
                  <a:pt x="7227" y="1822341"/>
                </a:lnTo>
                <a:lnTo>
                  <a:pt x="5025" y="1870222"/>
                </a:lnTo>
                <a:lnTo>
                  <a:pt x="3220" y="1918206"/>
                </a:lnTo>
                <a:lnTo>
                  <a:pt x="1813" y="1966290"/>
                </a:lnTo>
                <a:lnTo>
                  <a:pt x="807" y="2014474"/>
                </a:lnTo>
                <a:lnTo>
                  <a:pt x="202" y="2062755"/>
                </a:lnTo>
                <a:lnTo>
                  <a:pt x="0" y="2111133"/>
                </a:lnTo>
                <a:lnTo>
                  <a:pt x="202" y="2159511"/>
                </a:lnTo>
                <a:lnTo>
                  <a:pt x="807" y="2207792"/>
                </a:lnTo>
                <a:lnTo>
                  <a:pt x="1813" y="2255976"/>
                </a:lnTo>
                <a:lnTo>
                  <a:pt x="3220" y="2304060"/>
                </a:lnTo>
                <a:lnTo>
                  <a:pt x="5025" y="2352044"/>
                </a:lnTo>
                <a:lnTo>
                  <a:pt x="7227" y="2399925"/>
                </a:lnTo>
                <a:lnTo>
                  <a:pt x="9823" y="2447701"/>
                </a:lnTo>
                <a:lnTo>
                  <a:pt x="12814" y="2495373"/>
                </a:lnTo>
                <a:lnTo>
                  <a:pt x="16196" y="2542936"/>
                </a:lnTo>
                <a:lnTo>
                  <a:pt x="19968" y="2590391"/>
                </a:lnTo>
                <a:lnTo>
                  <a:pt x="24129" y="2637736"/>
                </a:lnTo>
                <a:lnTo>
                  <a:pt x="28678" y="2684968"/>
                </a:lnTo>
                <a:lnTo>
                  <a:pt x="33612" y="2732087"/>
                </a:lnTo>
                <a:lnTo>
                  <a:pt x="38929" y="2779090"/>
                </a:lnTo>
                <a:lnTo>
                  <a:pt x="44629" y="2825976"/>
                </a:lnTo>
                <a:lnTo>
                  <a:pt x="50710" y="2872744"/>
                </a:lnTo>
                <a:lnTo>
                  <a:pt x="57170" y="2919392"/>
                </a:lnTo>
                <a:lnTo>
                  <a:pt x="64008" y="2965918"/>
                </a:lnTo>
                <a:lnTo>
                  <a:pt x="71221" y="3012320"/>
                </a:lnTo>
                <a:lnTo>
                  <a:pt x="78809" y="3058598"/>
                </a:lnTo>
                <a:lnTo>
                  <a:pt x="86769" y="3104750"/>
                </a:lnTo>
                <a:lnTo>
                  <a:pt x="95101" y="3150773"/>
                </a:lnTo>
                <a:lnTo>
                  <a:pt x="103802" y="3196666"/>
                </a:lnTo>
                <a:lnTo>
                  <a:pt x="112871" y="3242428"/>
                </a:lnTo>
                <a:lnTo>
                  <a:pt x="122306" y="3288058"/>
                </a:lnTo>
                <a:lnTo>
                  <a:pt x="132106" y="3333553"/>
                </a:lnTo>
                <a:lnTo>
                  <a:pt x="142269" y="3378911"/>
                </a:lnTo>
                <a:lnTo>
                  <a:pt x="152794" y="3424132"/>
                </a:lnTo>
                <a:lnTo>
                  <a:pt x="163679" y="3469214"/>
                </a:lnTo>
                <a:lnTo>
                  <a:pt x="174922" y="3514155"/>
                </a:lnTo>
                <a:lnTo>
                  <a:pt x="186521" y="3558953"/>
                </a:lnTo>
                <a:lnTo>
                  <a:pt x="198476" y="3603607"/>
                </a:lnTo>
                <a:lnTo>
                  <a:pt x="210785" y="3648116"/>
                </a:lnTo>
                <a:lnTo>
                  <a:pt x="223445" y="3692477"/>
                </a:lnTo>
                <a:lnTo>
                  <a:pt x="236456" y="3736690"/>
                </a:lnTo>
                <a:lnTo>
                  <a:pt x="249815" y="3780752"/>
                </a:lnTo>
                <a:lnTo>
                  <a:pt x="263522" y="3824661"/>
                </a:lnTo>
                <a:lnTo>
                  <a:pt x="277574" y="3868418"/>
                </a:lnTo>
                <a:lnTo>
                  <a:pt x="291970" y="3912019"/>
                </a:lnTo>
                <a:lnTo>
                  <a:pt x="306708" y="3955462"/>
                </a:lnTo>
                <a:lnTo>
                  <a:pt x="321788" y="3998748"/>
                </a:lnTo>
                <a:lnTo>
                  <a:pt x="337206" y="4041873"/>
                </a:lnTo>
                <a:lnTo>
                  <a:pt x="352962" y="4084837"/>
                </a:lnTo>
                <a:lnTo>
                  <a:pt x="369054" y="4127638"/>
                </a:lnTo>
                <a:lnTo>
                  <a:pt x="385480" y="4170273"/>
                </a:lnTo>
                <a:lnTo>
                  <a:pt x="402239" y="4212742"/>
                </a:lnTo>
                <a:lnTo>
                  <a:pt x="419329" y="4255043"/>
                </a:lnTo>
                <a:lnTo>
                  <a:pt x="436749" y="4297175"/>
                </a:lnTo>
                <a:lnTo>
                  <a:pt x="454496" y="4339135"/>
                </a:lnTo>
                <a:lnTo>
                  <a:pt x="472570" y="4380922"/>
                </a:lnTo>
                <a:lnTo>
                  <a:pt x="490969" y="4422535"/>
                </a:lnTo>
                <a:lnTo>
                  <a:pt x="509691" y="4463972"/>
                </a:lnTo>
                <a:lnTo>
                  <a:pt x="528734" y="4505231"/>
                </a:lnTo>
                <a:lnTo>
                  <a:pt x="548098" y="4546310"/>
                </a:lnTo>
                <a:lnTo>
                  <a:pt x="567780" y="4587209"/>
                </a:lnTo>
                <a:lnTo>
                  <a:pt x="587778" y="4627926"/>
                </a:lnTo>
                <a:lnTo>
                  <a:pt x="608092" y="4668458"/>
                </a:lnTo>
                <a:lnTo>
                  <a:pt x="628719" y="4708805"/>
                </a:lnTo>
                <a:lnTo>
                  <a:pt x="649658" y="4748964"/>
                </a:lnTo>
                <a:lnTo>
                  <a:pt x="670908" y="4788935"/>
                </a:lnTo>
                <a:lnTo>
                  <a:pt x="692467" y="4828715"/>
                </a:lnTo>
                <a:lnTo>
                  <a:pt x="714332" y="4868303"/>
                </a:lnTo>
                <a:lnTo>
                  <a:pt x="736503" y="4907698"/>
                </a:lnTo>
                <a:lnTo>
                  <a:pt x="758978" y="4946897"/>
                </a:lnTo>
                <a:lnTo>
                  <a:pt x="781756" y="4985899"/>
                </a:lnTo>
                <a:lnTo>
                  <a:pt x="804834" y="5024703"/>
                </a:lnTo>
                <a:lnTo>
                  <a:pt x="828212" y="5063307"/>
                </a:lnTo>
                <a:lnTo>
                  <a:pt x="851887" y="5101709"/>
                </a:lnTo>
                <a:lnTo>
                  <a:pt x="875858" y="5139908"/>
                </a:lnTo>
                <a:lnTo>
                  <a:pt x="900123" y="5177902"/>
                </a:lnTo>
                <a:lnTo>
                  <a:pt x="924681" y="5215690"/>
                </a:lnTo>
                <a:lnTo>
                  <a:pt x="949531" y="5253270"/>
                </a:lnTo>
                <a:lnTo>
                  <a:pt x="974670" y="5290640"/>
                </a:lnTo>
                <a:lnTo>
                  <a:pt x="1000097" y="5327798"/>
                </a:lnTo>
                <a:lnTo>
                  <a:pt x="1025810" y="5364744"/>
                </a:lnTo>
                <a:lnTo>
                  <a:pt x="1051808" y="5401476"/>
                </a:lnTo>
                <a:lnTo>
                  <a:pt x="1078089" y="5437991"/>
                </a:lnTo>
                <a:lnTo>
                  <a:pt x="1104652" y="5474289"/>
                </a:lnTo>
                <a:lnTo>
                  <a:pt x="1131495" y="5510367"/>
                </a:lnTo>
                <a:lnTo>
                  <a:pt x="1158616" y="5546225"/>
                </a:lnTo>
                <a:lnTo>
                  <a:pt x="1186014" y="5581860"/>
                </a:lnTo>
                <a:lnTo>
                  <a:pt x="1213688" y="5617272"/>
                </a:lnTo>
                <a:lnTo>
                  <a:pt x="1241635" y="5652457"/>
                </a:lnTo>
                <a:lnTo>
                  <a:pt x="1269853" y="5687416"/>
                </a:lnTo>
                <a:lnTo>
                  <a:pt x="1298343" y="5722145"/>
                </a:lnTo>
                <a:lnTo>
                  <a:pt x="1327101" y="5756644"/>
                </a:lnTo>
                <a:lnTo>
                  <a:pt x="1356126" y="5790911"/>
                </a:lnTo>
                <a:lnTo>
                  <a:pt x="1385417" y="5824945"/>
                </a:lnTo>
                <a:lnTo>
                  <a:pt x="1414972" y="5858743"/>
                </a:lnTo>
                <a:lnTo>
                  <a:pt x="1444789" y="5892304"/>
                </a:lnTo>
                <a:lnTo>
                  <a:pt x="1474867" y="5925627"/>
                </a:lnTo>
                <a:lnTo>
                  <a:pt x="1505204" y="5958710"/>
                </a:lnTo>
                <a:lnTo>
                  <a:pt x="1535799" y="5991552"/>
                </a:lnTo>
                <a:lnTo>
                  <a:pt x="1566650" y="6024150"/>
                </a:lnTo>
                <a:lnTo>
                  <a:pt x="1597755" y="6056503"/>
                </a:lnTo>
                <a:lnTo>
                  <a:pt x="1629114" y="6088610"/>
                </a:lnTo>
                <a:lnTo>
                  <a:pt x="1660723" y="6120469"/>
                </a:lnTo>
                <a:lnTo>
                  <a:pt x="1692582" y="6152078"/>
                </a:lnTo>
                <a:lnTo>
                  <a:pt x="1724689" y="6183436"/>
                </a:lnTo>
                <a:lnTo>
                  <a:pt x="1757042" y="6214542"/>
                </a:lnTo>
                <a:lnTo>
                  <a:pt x="1789640" y="6245393"/>
                </a:lnTo>
                <a:lnTo>
                  <a:pt x="1822482" y="6275987"/>
                </a:lnTo>
                <a:lnTo>
                  <a:pt x="1855565" y="6306325"/>
                </a:lnTo>
                <a:lnTo>
                  <a:pt x="1888888" y="6336403"/>
                </a:lnTo>
                <a:lnTo>
                  <a:pt x="1922449" y="6366220"/>
                </a:lnTo>
                <a:lnTo>
                  <a:pt x="1956248" y="6395775"/>
                </a:lnTo>
                <a:lnTo>
                  <a:pt x="1990281" y="6425065"/>
                </a:lnTo>
                <a:lnTo>
                  <a:pt x="2024548" y="6454091"/>
                </a:lnTo>
                <a:lnTo>
                  <a:pt x="2059047" y="6482849"/>
                </a:lnTo>
                <a:lnTo>
                  <a:pt x="2093777" y="6511338"/>
                </a:lnTo>
                <a:lnTo>
                  <a:pt x="2128735" y="6539557"/>
                </a:lnTo>
                <a:lnTo>
                  <a:pt x="2163921" y="6567503"/>
                </a:lnTo>
                <a:lnTo>
                  <a:pt x="2199332" y="6595177"/>
                </a:lnTo>
                <a:lnTo>
                  <a:pt x="2234968" y="6622575"/>
                </a:lnTo>
                <a:lnTo>
                  <a:pt x="2270825" y="6649696"/>
                </a:lnTo>
                <a:lnTo>
                  <a:pt x="2306904" y="6676539"/>
                </a:lnTo>
                <a:lnTo>
                  <a:pt x="2343202" y="6703102"/>
                </a:lnTo>
                <a:lnTo>
                  <a:pt x="2379717" y="6729383"/>
                </a:lnTo>
                <a:lnTo>
                  <a:pt x="2416449" y="6755381"/>
                </a:lnTo>
                <a:lnTo>
                  <a:pt x="2453395" y="6781094"/>
                </a:lnTo>
                <a:lnTo>
                  <a:pt x="2490553" y="6806521"/>
                </a:lnTo>
                <a:lnTo>
                  <a:pt x="2527923" y="6831660"/>
                </a:lnTo>
                <a:lnTo>
                  <a:pt x="2565503" y="6856509"/>
                </a:lnTo>
                <a:lnTo>
                  <a:pt x="2603291" y="6881067"/>
                </a:lnTo>
                <a:lnTo>
                  <a:pt x="2641285" y="6905333"/>
                </a:lnTo>
                <a:lnTo>
                  <a:pt x="2679484" y="6929304"/>
                </a:lnTo>
                <a:lnTo>
                  <a:pt x="2717886" y="6952979"/>
                </a:lnTo>
                <a:lnTo>
                  <a:pt x="2756490" y="6976356"/>
                </a:lnTo>
                <a:lnTo>
                  <a:pt x="2795294" y="6999434"/>
                </a:lnTo>
                <a:lnTo>
                  <a:pt x="2834296" y="7022212"/>
                </a:lnTo>
                <a:lnTo>
                  <a:pt x="2873495" y="7044687"/>
                </a:lnTo>
                <a:lnTo>
                  <a:pt x="2912890" y="7066858"/>
                </a:lnTo>
                <a:lnTo>
                  <a:pt x="2952478" y="7088723"/>
                </a:lnTo>
                <a:lnTo>
                  <a:pt x="2992258" y="7110282"/>
                </a:lnTo>
                <a:lnTo>
                  <a:pt x="3032228" y="7131531"/>
                </a:lnTo>
                <a:lnTo>
                  <a:pt x="3072388" y="7152470"/>
                </a:lnTo>
                <a:lnTo>
                  <a:pt x="3112735" y="7173098"/>
                </a:lnTo>
                <a:lnTo>
                  <a:pt x="3153267" y="7193411"/>
                </a:lnTo>
                <a:lnTo>
                  <a:pt x="3193983" y="7213410"/>
                </a:lnTo>
                <a:lnTo>
                  <a:pt x="3275962" y="7252455"/>
                </a:lnTo>
                <a:lnTo>
                  <a:pt x="3358658" y="7290220"/>
                </a:lnTo>
                <a:lnTo>
                  <a:pt x="3442058" y="7326693"/>
                </a:lnTo>
                <a:lnTo>
                  <a:pt x="3526149" y="7361860"/>
                </a:lnTo>
                <a:lnTo>
                  <a:pt x="3610919" y="7395709"/>
                </a:lnTo>
                <a:lnTo>
                  <a:pt x="3696355" y="7428227"/>
                </a:lnTo>
                <a:lnTo>
                  <a:pt x="3782444" y="7459401"/>
                </a:lnTo>
                <a:lnTo>
                  <a:pt x="3869174" y="7489218"/>
                </a:lnTo>
                <a:lnTo>
                  <a:pt x="3956531" y="7517667"/>
                </a:lnTo>
                <a:lnTo>
                  <a:pt x="4044502" y="7544733"/>
                </a:lnTo>
                <a:lnTo>
                  <a:pt x="4096817" y="7560056"/>
                </a:lnTo>
                <a:lnTo>
                  <a:pt x="7243302" y="7560056"/>
                </a:lnTo>
                <a:lnTo>
                  <a:pt x="7295617" y="7544733"/>
                </a:lnTo>
                <a:lnTo>
                  <a:pt x="7383589" y="7517667"/>
                </a:lnTo>
                <a:lnTo>
                  <a:pt x="7470946" y="7489218"/>
                </a:lnTo>
                <a:lnTo>
                  <a:pt x="7527061" y="7470066"/>
                </a:lnTo>
                <a:lnTo>
                  <a:pt x="406087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1300" y="5000625"/>
            <a:ext cx="341690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15" dirty="0">
                <a:solidFill>
                  <a:srgbClr val="0E0E0E"/>
                </a:solidFill>
                <a:latin typeface="Arial"/>
                <a:cs typeface="Arial"/>
              </a:rPr>
              <a:t>Развитие исламских финансов в Казахстане и МФЦА</a:t>
            </a:r>
            <a:endParaRPr lang="en-US" sz="2000" b="1" spc="-35" dirty="0">
              <a:solidFill>
                <a:srgbClr val="0E0E0E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9525" y="0"/>
            <a:ext cx="7172477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2DDB6-80BF-4C92-A0A0-0A11972A26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</a:t>
            </a:fld>
            <a:endParaRPr lang="ru-K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" y="2648801"/>
            <a:ext cx="10687685" cy="4838700"/>
          </a:xfrm>
          <a:custGeom>
            <a:avLst/>
            <a:gdLst/>
            <a:ahLst/>
            <a:cxnLst/>
            <a:rect l="l" t="t" r="r" b="b"/>
            <a:pathLst>
              <a:path w="10687685" h="4838700">
                <a:moveTo>
                  <a:pt x="6770647" y="4826000"/>
                </a:moveTo>
                <a:lnTo>
                  <a:pt x="5907242" y="4826000"/>
                </a:lnTo>
                <a:lnTo>
                  <a:pt x="5960815" y="4838700"/>
                </a:lnTo>
                <a:lnTo>
                  <a:pt x="6717074" y="4838700"/>
                </a:lnTo>
                <a:lnTo>
                  <a:pt x="6770647" y="4826000"/>
                </a:lnTo>
                <a:close/>
              </a:path>
              <a:path w="10687685" h="4838700">
                <a:moveTo>
                  <a:pt x="6930660" y="4813300"/>
                </a:moveTo>
                <a:lnTo>
                  <a:pt x="5747230" y="4813300"/>
                </a:lnTo>
                <a:lnTo>
                  <a:pt x="5800448" y="4826000"/>
                </a:lnTo>
                <a:lnTo>
                  <a:pt x="6877442" y="4826000"/>
                </a:lnTo>
                <a:lnTo>
                  <a:pt x="6930660" y="4813300"/>
                </a:lnTo>
                <a:close/>
              </a:path>
              <a:path w="10687685" h="4838700">
                <a:moveTo>
                  <a:pt x="7089579" y="4800600"/>
                </a:moveTo>
                <a:lnTo>
                  <a:pt x="5588312" y="4800600"/>
                </a:lnTo>
                <a:lnTo>
                  <a:pt x="5641160" y="4813300"/>
                </a:lnTo>
                <a:lnTo>
                  <a:pt x="7036730" y="4813300"/>
                </a:lnTo>
                <a:lnTo>
                  <a:pt x="7089579" y="4800600"/>
                </a:lnTo>
                <a:close/>
              </a:path>
              <a:path w="10687685" h="4838700">
                <a:moveTo>
                  <a:pt x="7194894" y="4787900"/>
                </a:moveTo>
                <a:lnTo>
                  <a:pt x="5482997" y="4787900"/>
                </a:lnTo>
                <a:lnTo>
                  <a:pt x="5535590" y="4800600"/>
                </a:lnTo>
                <a:lnTo>
                  <a:pt x="7142300" y="4800600"/>
                </a:lnTo>
                <a:lnTo>
                  <a:pt x="7194894" y="4787900"/>
                </a:lnTo>
                <a:close/>
              </a:path>
              <a:path w="10687685" h="4838700">
                <a:moveTo>
                  <a:pt x="7351887" y="4762500"/>
                </a:moveTo>
                <a:lnTo>
                  <a:pt x="5326003" y="4762500"/>
                </a:lnTo>
                <a:lnTo>
                  <a:pt x="5430533" y="4787900"/>
                </a:lnTo>
                <a:lnTo>
                  <a:pt x="7247357" y="4787900"/>
                </a:lnTo>
                <a:lnTo>
                  <a:pt x="7351887" y="4762500"/>
                </a:lnTo>
                <a:close/>
              </a:path>
              <a:path w="10687685" h="4838700">
                <a:moveTo>
                  <a:pt x="7507665" y="4737100"/>
                </a:moveTo>
                <a:lnTo>
                  <a:pt x="5170226" y="4737100"/>
                </a:lnTo>
                <a:lnTo>
                  <a:pt x="5273940" y="4762500"/>
                </a:lnTo>
                <a:lnTo>
                  <a:pt x="7403950" y="4762500"/>
                </a:lnTo>
                <a:lnTo>
                  <a:pt x="7507665" y="4737100"/>
                </a:lnTo>
                <a:close/>
              </a:path>
              <a:path w="10687685" h="4838700">
                <a:moveTo>
                  <a:pt x="0" y="0"/>
                </a:moveTo>
                <a:lnTo>
                  <a:pt x="3130" y="12700"/>
                </a:lnTo>
                <a:lnTo>
                  <a:pt x="16953" y="63500"/>
                </a:lnTo>
                <a:lnTo>
                  <a:pt x="31160" y="101600"/>
                </a:lnTo>
                <a:lnTo>
                  <a:pt x="45748" y="152400"/>
                </a:lnTo>
                <a:lnTo>
                  <a:pt x="60717" y="203200"/>
                </a:lnTo>
                <a:lnTo>
                  <a:pt x="76064" y="254000"/>
                </a:lnTo>
                <a:lnTo>
                  <a:pt x="91788" y="304800"/>
                </a:lnTo>
                <a:lnTo>
                  <a:pt x="107887" y="355600"/>
                </a:lnTo>
                <a:lnTo>
                  <a:pt x="124359" y="406400"/>
                </a:lnTo>
                <a:lnTo>
                  <a:pt x="141203" y="457200"/>
                </a:lnTo>
                <a:lnTo>
                  <a:pt x="158417" y="495300"/>
                </a:lnTo>
                <a:lnTo>
                  <a:pt x="175999" y="546100"/>
                </a:lnTo>
                <a:lnTo>
                  <a:pt x="193948" y="596900"/>
                </a:lnTo>
                <a:lnTo>
                  <a:pt x="212261" y="647700"/>
                </a:lnTo>
                <a:lnTo>
                  <a:pt x="230938" y="698500"/>
                </a:lnTo>
                <a:lnTo>
                  <a:pt x="249976" y="736600"/>
                </a:lnTo>
                <a:lnTo>
                  <a:pt x="269375" y="787400"/>
                </a:lnTo>
                <a:lnTo>
                  <a:pt x="289131" y="838200"/>
                </a:lnTo>
                <a:lnTo>
                  <a:pt x="309244" y="876300"/>
                </a:lnTo>
                <a:lnTo>
                  <a:pt x="329711" y="927100"/>
                </a:lnTo>
                <a:lnTo>
                  <a:pt x="350532" y="977900"/>
                </a:lnTo>
                <a:lnTo>
                  <a:pt x="371704" y="1016000"/>
                </a:lnTo>
                <a:lnTo>
                  <a:pt x="393225" y="1066800"/>
                </a:lnTo>
                <a:lnTo>
                  <a:pt x="415095" y="1117600"/>
                </a:lnTo>
                <a:lnTo>
                  <a:pt x="437311" y="1155700"/>
                </a:lnTo>
                <a:lnTo>
                  <a:pt x="459872" y="1206500"/>
                </a:lnTo>
                <a:lnTo>
                  <a:pt x="482775" y="1257300"/>
                </a:lnTo>
                <a:lnTo>
                  <a:pt x="506020" y="1295400"/>
                </a:lnTo>
                <a:lnTo>
                  <a:pt x="529604" y="1346200"/>
                </a:lnTo>
                <a:lnTo>
                  <a:pt x="553527" y="1384300"/>
                </a:lnTo>
                <a:lnTo>
                  <a:pt x="577785" y="1435100"/>
                </a:lnTo>
                <a:lnTo>
                  <a:pt x="602378" y="1473200"/>
                </a:lnTo>
                <a:lnTo>
                  <a:pt x="627304" y="1524000"/>
                </a:lnTo>
                <a:lnTo>
                  <a:pt x="652560" y="1562100"/>
                </a:lnTo>
                <a:lnTo>
                  <a:pt x="678147" y="1612900"/>
                </a:lnTo>
                <a:lnTo>
                  <a:pt x="704061" y="1651000"/>
                </a:lnTo>
                <a:lnTo>
                  <a:pt x="730300" y="1689100"/>
                </a:lnTo>
                <a:lnTo>
                  <a:pt x="756865" y="1739900"/>
                </a:lnTo>
                <a:lnTo>
                  <a:pt x="783752" y="1778000"/>
                </a:lnTo>
                <a:lnTo>
                  <a:pt x="810960" y="1828800"/>
                </a:lnTo>
                <a:lnTo>
                  <a:pt x="838487" y="1866900"/>
                </a:lnTo>
                <a:lnTo>
                  <a:pt x="866332" y="1905000"/>
                </a:lnTo>
                <a:lnTo>
                  <a:pt x="894492" y="1955800"/>
                </a:lnTo>
                <a:lnTo>
                  <a:pt x="922967" y="1993900"/>
                </a:lnTo>
                <a:lnTo>
                  <a:pt x="951755" y="2032000"/>
                </a:lnTo>
                <a:lnTo>
                  <a:pt x="980853" y="2070100"/>
                </a:lnTo>
                <a:lnTo>
                  <a:pt x="1010260" y="2120900"/>
                </a:lnTo>
                <a:lnTo>
                  <a:pt x="1039975" y="2159000"/>
                </a:lnTo>
                <a:lnTo>
                  <a:pt x="1069996" y="2197100"/>
                </a:lnTo>
                <a:lnTo>
                  <a:pt x="1100320" y="2235200"/>
                </a:lnTo>
                <a:lnTo>
                  <a:pt x="1130947" y="2273300"/>
                </a:lnTo>
                <a:lnTo>
                  <a:pt x="1161875" y="2324100"/>
                </a:lnTo>
                <a:lnTo>
                  <a:pt x="1193102" y="2362200"/>
                </a:lnTo>
                <a:lnTo>
                  <a:pt x="1224626" y="2400300"/>
                </a:lnTo>
                <a:lnTo>
                  <a:pt x="1256446" y="2438400"/>
                </a:lnTo>
                <a:lnTo>
                  <a:pt x="1288559" y="2476500"/>
                </a:lnTo>
                <a:lnTo>
                  <a:pt x="1320965" y="2514600"/>
                </a:lnTo>
                <a:lnTo>
                  <a:pt x="1353661" y="2552700"/>
                </a:lnTo>
                <a:lnTo>
                  <a:pt x="1386647" y="2590800"/>
                </a:lnTo>
                <a:lnTo>
                  <a:pt x="1453477" y="2667000"/>
                </a:lnTo>
                <a:lnTo>
                  <a:pt x="1521442" y="2743200"/>
                </a:lnTo>
                <a:lnTo>
                  <a:pt x="1590530" y="2819400"/>
                </a:lnTo>
                <a:lnTo>
                  <a:pt x="1625489" y="2844800"/>
                </a:lnTo>
                <a:lnTo>
                  <a:pt x="1696234" y="2921000"/>
                </a:lnTo>
                <a:lnTo>
                  <a:pt x="1768066" y="2997200"/>
                </a:lnTo>
                <a:lnTo>
                  <a:pt x="1804386" y="3022600"/>
                </a:lnTo>
                <a:lnTo>
                  <a:pt x="1840972" y="3060700"/>
                </a:lnTo>
                <a:lnTo>
                  <a:pt x="1914940" y="3136900"/>
                </a:lnTo>
                <a:lnTo>
                  <a:pt x="1952317" y="3162300"/>
                </a:lnTo>
                <a:lnTo>
                  <a:pt x="1989954" y="3200400"/>
                </a:lnTo>
                <a:lnTo>
                  <a:pt x="2027850" y="3225800"/>
                </a:lnTo>
                <a:lnTo>
                  <a:pt x="2104410" y="3302000"/>
                </a:lnTo>
                <a:lnTo>
                  <a:pt x="2143071" y="3327400"/>
                </a:lnTo>
                <a:lnTo>
                  <a:pt x="2181984" y="3365500"/>
                </a:lnTo>
                <a:lnTo>
                  <a:pt x="2221146" y="3390900"/>
                </a:lnTo>
                <a:lnTo>
                  <a:pt x="2260557" y="3429000"/>
                </a:lnTo>
                <a:lnTo>
                  <a:pt x="2300215" y="3454400"/>
                </a:lnTo>
                <a:lnTo>
                  <a:pt x="2340117" y="3492500"/>
                </a:lnTo>
                <a:lnTo>
                  <a:pt x="2420651" y="3543300"/>
                </a:lnTo>
                <a:lnTo>
                  <a:pt x="2461278" y="3581400"/>
                </a:lnTo>
                <a:lnTo>
                  <a:pt x="2543245" y="3632200"/>
                </a:lnTo>
                <a:lnTo>
                  <a:pt x="2584581" y="3670300"/>
                </a:lnTo>
                <a:lnTo>
                  <a:pt x="2709983" y="3746500"/>
                </a:lnTo>
                <a:lnTo>
                  <a:pt x="2752242" y="3784600"/>
                </a:lnTo>
                <a:lnTo>
                  <a:pt x="2794727" y="3810000"/>
                </a:lnTo>
                <a:lnTo>
                  <a:pt x="3054297" y="3962400"/>
                </a:lnTo>
                <a:lnTo>
                  <a:pt x="3366863" y="4140200"/>
                </a:lnTo>
                <a:lnTo>
                  <a:pt x="3412339" y="4152900"/>
                </a:lnTo>
                <a:lnTo>
                  <a:pt x="3549968" y="4229100"/>
                </a:lnTo>
                <a:lnTo>
                  <a:pt x="3596238" y="4241800"/>
                </a:lnTo>
                <a:lnTo>
                  <a:pt x="3689360" y="4292600"/>
                </a:lnTo>
                <a:lnTo>
                  <a:pt x="3736208" y="4305300"/>
                </a:lnTo>
                <a:lnTo>
                  <a:pt x="3783245" y="4330700"/>
                </a:lnTo>
                <a:lnTo>
                  <a:pt x="3830470" y="4343400"/>
                </a:lnTo>
                <a:lnTo>
                  <a:pt x="3877880" y="4368800"/>
                </a:lnTo>
                <a:lnTo>
                  <a:pt x="3925475" y="4381500"/>
                </a:lnTo>
                <a:lnTo>
                  <a:pt x="3973252" y="4406900"/>
                </a:lnTo>
                <a:lnTo>
                  <a:pt x="4021209" y="4419600"/>
                </a:lnTo>
                <a:lnTo>
                  <a:pt x="4069346" y="4445000"/>
                </a:lnTo>
                <a:lnTo>
                  <a:pt x="4117660" y="4457700"/>
                </a:lnTo>
                <a:lnTo>
                  <a:pt x="4166150" y="4483100"/>
                </a:lnTo>
                <a:lnTo>
                  <a:pt x="4312656" y="4521200"/>
                </a:lnTo>
                <a:lnTo>
                  <a:pt x="4361831" y="4546600"/>
                </a:lnTo>
                <a:lnTo>
                  <a:pt x="5118578" y="4737100"/>
                </a:lnTo>
                <a:lnTo>
                  <a:pt x="7559312" y="4737100"/>
                </a:lnTo>
                <a:lnTo>
                  <a:pt x="8316060" y="4546600"/>
                </a:lnTo>
                <a:lnTo>
                  <a:pt x="8365235" y="4521200"/>
                </a:lnTo>
                <a:lnTo>
                  <a:pt x="8511741" y="4483100"/>
                </a:lnTo>
                <a:lnTo>
                  <a:pt x="8560230" y="4457700"/>
                </a:lnTo>
                <a:lnTo>
                  <a:pt x="8608544" y="4445000"/>
                </a:lnTo>
                <a:lnTo>
                  <a:pt x="8656681" y="4419600"/>
                </a:lnTo>
                <a:lnTo>
                  <a:pt x="8704638" y="4406900"/>
                </a:lnTo>
                <a:lnTo>
                  <a:pt x="8752415" y="4381500"/>
                </a:lnTo>
                <a:lnTo>
                  <a:pt x="8800009" y="4368800"/>
                </a:lnTo>
                <a:lnTo>
                  <a:pt x="8847420" y="4343400"/>
                </a:lnTo>
                <a:lnTo>
                  <a:pt x="8894644" y="4330700"/>
                </a:lnTo>
                <a:lnTo>
                  <a:pt x="8941681" y="4305300"/>
                </a:lnTo>
                <a:lnTo>
                  <a:pt x="8988529" y="4292600"/>
                </a:lnTo>
                <a:lnTo>
                  <a:pt x="9081651" y="4241800"/>
                </a:lnTo>
                <a:lnTo>
                  <a:pt x="9127921" y="4229100"/>
                </a:lnTo>
                <a:lnTo>
                  <a:pt x="9265549" y="4152900"/>
                </a:lnTo>
                <a:lnTo>
                  <a:pt x="9311026" y="4140200"/>
                </a:lnTo>
                <a:lnTo>
                  <a:pt x="9623591" y="3962400"/>
                </a:lnTo>
                <a:lnTo>
                  <a:pt x="9883159" y="3810000"/>
                </a:lnTo>
                <a:lnTo>
                  <a:pt x="9925644" y="3784600"/>
                </a:lnTo>
                <a:lnTo>
                  <a:pt x="9967903" y="3746500"/>
                </a:lnTo>
                <a:lnTo>
                  <a:pt x="10093304" y="3670300"/>
                </a:lnTo>
                <a:lnTo>
                  <a:pt x="10134640" y="3632200"/>
                </a:lnTo>
                <a:lnTo>
                  <a:pt x="10216607" y="3581400"/>
                </a:lnTo>
                <a:lnTo>
                  <a:pt x="10257234" y="3543300"/>
                </a:lnTo>
                <a:lnTo>
                  <a:pt x="10337767" y="3492500"/>
                </a:lnTo>
                <a:lnTo>
                  <a:pt x="10377669" y="3454400"/>
                </a:lnTo>
                <a:lnTo>
                  <a:pt x="10417326" y="3429000"/>
                </a:lnTo>
                <a:lnTo>
                  <a:pt x="10456737" y="3390900"/>
                </a:lnTo>
                <a:lnTo>
                  <a:pt x="10495900" y="3365500"/>
                </a:lnTo>
                <a:lnTo>
                  <a:pt x="10534812" y="3327400"/>
                </a:lnTo>
                <a:lnTo>
                  <a:pt x="10573473" y="3302000"/>
                </a:lnTo>
                <a:lnTo>
                  <a:pt x="10650033" y="3225800"/>
                </a:lnTo>
                <a:lnTo>
                  <a:pt x="1068758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4395" y="82450"/>
            <a:ext cx="5215255" cy="4386580"/>
          </a:xfrm>
          <a:custGeom>
            <a:avLst/>
            <a:gdLst/>
            <a:ahLst/>
            <a:cxnLst/>
            <a:rect l="l" t="t" r="r" b="b"/>
            <a:pathLst>
              <a:path w="5215255" h="4386580">
                <a:moveTo>
                  <a:pt x="5214806" y="0"/>
                </a:moveTo>
                <a:lnTo>
                  <a:pt x="0" y="0"/>
                </a:lnTo>
                <a:lnTo>
                  <a:pt x="8810" y="37856"/>
                </a:lnTo>
                <a:lnTo>
                  <a:pt x="19695" y="82938"/>
                </a:lnTo>
                <a:lnTo>
                  <a:pt x="30938" y="127879"/>
                </a:lnTo>
                <a:lnTo>
                  <a:pt x="42538" y="172677"/>
                </a:lnTo>
                <a:lnTo>
                  <a:pt x="54493" y="217331"/>
                </a:lnTo>
                <a:lnTo>
                  <a:pt x="66801" y="261840"/>
                </a:lnTo>
                <a:lnTo>
                  <a:pt x="79461" y="306201"/>
                </a:lnTo>
                <a:lnTo>
                  <a:pt x="92472" y="350414"/>
                </a:lnTo>
                <a:lnTo>
                  <a:pt x="105832" y="394476"/>
                </a:lnTo>
                <a:lnTo>
                  <a:pt x="119538" y="438386"/>
                </a:lnTo>
                <a:lnTo>
                  <a:pt x="133590" y="482142"/>
                </a:lnTo>
                <a:lnTo>
                  <a:pt x="147986" y="525743"/>
                </a:lnTo>
                <a:lnTo>
                  <a:pt x="162725" y="569187"/>
                </a:lnTo>
                <a:lnTo>
                  <a:pt x="177804" y="612472"/>
                </a:lnTo>
                <a:lnTo>
                  <a:pt x="193222" y="655598"/>
                </a:lnTo>
                <a:lnTo>
                  <a:pt x="208978" y="698562"/>
                </a:lnTo>
                <a:lnTo>
                  <a:pt x="225070" y="741362"/>
                </a:lnTo>
                <a:lnTo>
                  <a:pt x="241496" y="783998"/>
                </a:lnTo>
                <a:lnTo>
                  <a:pt x="258255" y="826467"/>
                </a:lnTo>
                <a:lnTo>
                  <a:pt x="275345" y="868768"/>
                </a:lnTo>
                <a:lnTo>
                  <a:pt x="292765" y="910900"/>
                </a:lnTo>
                <a:lnTo>
                  <a:pt x="310513" y="952860"/>
                </a:lnTo>
                <a:lnTo>
                  <a:pt x="328587" y="994647"/>
                </a:lnTo>
                <a:lnTo>
                  <a:pt x="346985" y="1036260"/>
                </a:lnTo>
                <a:lnTo>
                  <a:pt x="365707" y="1077697"/>
                </a:lnTo>
                <a:lnTo>
                  <a:pt x="384751" y="1118956"/>
                </a:lnTo>
                <a:lnTo>
                  <a:pt x="404114" y="1160036"/>
                </a:lnTo>
                <a:lnTo>
                  <a:pt x="423796" y="1200935"/>
                </a:lnTo>
                <a:lnTo>
                  <a:pt x="443795" y="1241651"/>
                </a:lnTo>
                <a:lnTo>
                  <a:pt x="464108" y="1282184"/>
                </a:lnTo>
                <a:lnTo>
                  <a:pt x="484736" y="1322531"/>
                </a:lnTo>
                <a:lnTo>
                  <a:pt x="505675" y="1362690"/>
                </a:lnTo>
                <a:lnTo>
                  <a:pt x="526925" y="1402661"/>
                </a:lnTo>
                <a:lnTo>
                  <a:pt x="548483" y="1442441"/>
                </a:lnTo>
                <a:lnTo>
                  <a:pt x="570349" y="1482029"/>
                </a:lnTo>
                <a:lnTo>
                  <a:pt x="592520" y="1521424"/>
                </a:lnTo>
                <a:lnTo>
                  <a:pt x="614995" y="1560623"/>
                </a:lnTo>
                <a:lnTo>
                  <a:pt x="637773" y="1599626"/>
                </a:lnTo>
                <a:lnTo>
                  <a:pt x="660851" y="1638430"/>
                </a:lnTo>
                <a:lnTo>
                  <a:pt x="684228" y="1677034"/>
                </a:lnTo>
                <a:lnTo>
                  <a:pt x="707903" y="1715436"/>
                </a:lnTo>
                <a:lnTo>
                  <a:pt x="731874" y="1753635"/>
                </a:lnTo>
                <a:lnTo>
                  <a:pt x="756140" y="1791629"/>
                </a:lnTo>
                <a:lnTo>
                  <a:pt x="780698" y="1829417"/>
                </a:lnTo>
                <a:lnTo>
                  <a:pt x="805548" y="1866996"/>
                </a:lnTo>
                <a:lnTo>
                  <a:pt x="830687" y="1904367"/>
                </a:lnTo>
                <a:lnTo>
                  <a:pt x="856113" y="1941525"/>
                </a:lnTo>
                <a:lnTo>
                  <a:pt x="881827" y="1978471"/>
                </a:lnTo>
                <a:lnTo>
                  <a:pt x="907825" y="2015203"/>
                </a:lnTo>
                <a:lnTo>
                  <a:pt x="934106" y="2051718"/>
                </a:lnTo>
                <a:lnTo>
                  <a:pt x="960669" y="2088016"/>
                </a:lnTo>
                <a:lnTo>
                  <a:pt x="987512" y="2124095"/>
                </a:lnTo>
                <a:lnTo>
                  <a:pt x="1014633" y="2159953"/>
                </a:lnTo>
                <a:lnTo>
                  <a:pt x="1042032" y="2195588"/>
                </a:lnTo>
                <a:lnTo>
                  <a:pt x="1069705" y="2230999"/>
                </a:lnTo>
                <a:lnTo>
                  <a:pt x="1097652" y="2266185"/>
                </a:lnTo>
                <a:lnTo>
                  <a:pt x="1125871" y="2301144"/>
                </a:lnTo>
                <a:lnTo>
                  <a:pt x="1154360" y="2335873"/>
                </a:lnTo>
                <a:lnTo>
                  <a:pt x="1183118" y="2370372"/>
                </a:lnTo>
                <a:lnTo>
                  <a:pt x="1212143" y="2404640"/>
                </a:lnTo>
                <a:lnTo>
                  <a:pt x="1241434" y="2438673"/>
                </a:lnTo>
                <a:lnTo>
                  <a:pt x="1270989" y="2472472"/>
                </a:lnTo>
                <a:lnTo>
                  <a:pt x="1300807" y="2506033"/>
                </a:lnTo>
                <a:lnTo>
                  <a:pt x="1330885" y="2539356"/>
                </a:lnTo>
                <a:lnTo>
                  <a:pt x="1361222" y="2572439"/>
                </a:lnTo>
                <a:lnTo>
                  <a:pt x="1391817" y="2605281"/>
                </a:lnTo>
                <a:lnTo>
                  <a:pt x="1422668" y="2637879"/>
                </a:lnTo>
                <a:lnTo>
                  <a:pt x="1453773" y="2670232"/>
                </a:lnTo>
                <a:lnTo>
                  <a:pt x="1485131" y="2702339"/>
                </a:lnTo>
                <a:lnTo>
                  <a:pt x="1516741" y="2734198"/>
                </a:lnTo>
                <a:lnTo>
                  <a:pt x="1548600" y="2765808"/>
                </a:lnTo>
                <a:lnTo>
                  <a:pt x="1580707" y="2797166"/>
                </a:lnTo>
                <a:lnTo>
                  <a:pt x="1613060" y="2828271"/>
                </a:lnTo>
                <a:lnTo>
                  <a:pt x="1645658" y="2859122"/>
                </a:lnTo>
                <a:lnTo>
                  <a:pt x="1678500" y="2889717"/>
                </a:lnTo>
                <a:lnTo>
                  <a:pt x="1711583" y="2920055"/>
                </a:lnTo>
                <a:lnTo>
                  <a:pt x="1744906" y="2950133"/>
                </a:lnTo>
                <a:lnTo>
                  <a:pt x="1778468" y="2979950"/>
                </a:lnTo>
                <a:lnTo>
                  <a:pt x="1812266" y="3009505"/>
                </a:lnTo>
                <a:lnTo>
                  <a:pt x="1846299" y="3038796"/>
                </a:lnTo>
                <a:lnTo>
                  <a:pt x="1880567" y="3067821"/>
                </a:lnTo>
                <a:lnTo>
                  <a:pt x="1915066" y="3096579"/>
                </a:lnTo>
                <a:lnTo>
                  <a:pt x="1949796" y="3125068"/>
                </a:lnTo>
                <a:lnTo>
                  <a:pt x="1984754" y="3153287"/>
                </a:lnTo>
                <a:lnTo>
                  <a:pt x="2019940" y="3181234"/>
                </a:lnTo>
                <a:lnTo>
                  <a:pt x="2055351" y="3208908"/>
                </a:lnTo>
                <a:lnTo>
                  <a:pt x="2090986" y="3236306"/>
                </a:lnTo>
                <a:lnTo>
                  <a:pt x="2126844" y="3263427"/>
                </a:lnTo>
                <a:lnTo>
                  <a:pt x="2162923" y="3290270"/>
                </a:lnTo>
                <a:lnTo>
                  <a:pt x="2199221" y="3316833"/>
                </a:lnTo>
                <a:lnTo>
                  <a:pt x="2235736" y="3343114"/>
                </a:lnTo>
                <a:lnTo>
                  <a:pt x="2272468" y="3369112"/>
                </a:lnTo>
                <a:lnTo>
                  <a:pt x="2309414" y="3394826"/>
                </a:lnTo>
                <a:lnTo>
                  <a:pt x="2346573" y="3420253"/>
                </a:lnTo>
                <a:lnTo>
                  <a:pt x="2383943" y="3445392"/>
                </a:lnTo>
                <a:lnTo>
                  <a:pt x="2421522" y="3470241"/>
                </a:lnTo>
                <a:lnTo>
                  <a:pt x="2459310" y="3494799"/>
                </a:lnTo>
                <a:lnTo>
                  <a:pt x="2497304" y="3519065"/>
                </a:lnTo>
                <a:lnTo>
                  <a:pt x="2535503" y="3543036"/>
                </a:lnTo>
                <a:lnTo>
                  <a:pt x="2573906" y="3566711"/>
                </a:lnTo>
                <a:lnTo>
                  <a:pt x="2612510" y="3590088"/>
                </a:lnTo>
                <a:lnTo>
                  <a:pt x="2651314" y="3613167"/>
                </a:lnTo>
                <a:lnTo>
                  <a:pt x="2690316" y="3635944"/>
                </a:lnTo>
                <a:lnTo>
                  <a:pt x="2729515" y="3658419"/>
                </a:lnTo>
                <a:lnTo>
                  <a:pt x="2768910" y="3680590"/>
                </a:lnTo>
                <a:lnTo>
                  <a:pt x="2808498" y="3702456"/>
                </a:lnTo>
                <a:lnTo>
                  <a:pt x="2848278" y="3724014"/>
                </a:lnTo>
                <a:lnTo>
                  <a:pt x="2888249" y="3745264"/>
                </a:lnTo>
                <a:lnTo>
                  <a:pt x="2928409" y="3766203"/>
                </a:lnTo>
                <a:lnTo>
                  <a:pt x="2968755" y="3786831"/>
                </a:lnTo>
                <a:lnTo>
                  <a:pt x="3009288" y="3807144"/>
                </a:lnTo>
                <a:lnTo>
                  <a:pt x="3090903" y="3846825"/>
                </a:lnTo>
                <a:lnTo>
                  <a:pt x="3173242" y="3885232"/>
                </a:lnTo>
                <a:lnTo>
                  <a:pt x="3256292" y="3922352"/>
                </a:lnTo>
                <a:lnTo>
                  <a:pt x="3340039" y="3958174"/>
                </a:lnTo>
                <a:lnTo>
                  <a:pt x="3424472" y="3992684"/>
                </a:lnTo>
                <a:lnTo>
                  <a:pt x="3509577" y="4025869"/>
                </a:lnTo>
                <a:lnTo>
                  <a:pt x="3595341" y="4057717"/>
                </a:lnTo>
                <a:lnTo>
                  <a:pt x="3681752" y="4088214"/>
                </a:lnTo>
                <a:lnTo>
                  <a:pt x="3768797" y="4117349"/>
                </a:lnTo>
                <a:lnTo>
                  <a:pt x="3856463" y="4145108"/>
                </a:lnTo>
                <a:lnTo>
                  <a:pt x="3944738" y="4171478"/>
                </a:lnTo>
                <a:lnTo>
                  <a:pt x="4033608" y="4196447"/>
                </a:lnTo>
                <a:lnTo>
                  <a:pt x="4123060" y="4220001"/>
                </a:lnTo>
                <a:lnTo>
                  <a:pt x="4213083" y="4242129"/>
                </a:lnTo>
                <a:lnTo>
                  <a:pt x="4303663" y="4262817"/>
                </a:lnTo>
                <a:lnTo>
                  <a:pt x="4394787" y="4282052"/>
                </a:lnTo>
                <a:lnTo>
                  <a:pt x="4486443" y="4299822"/>
                </a:lnTo>
                <a:lnTo>
                  <a:pt x="4578618" y="4316114"/>
                </a:lnTo>
                <a:lnTo>
                  <a:pt x="4671298" y="4330915"/>
                </a:lnTo>
                <a:lnTo>
                  <a:pt x="4764472" y="4344213"/>
                </a:lnTo>
                <a:lnTo>
                  <a:pt x="4858126" y="4355994"/>
                </a:lnTo>
                <a:lnTo>
                  <a:pt x="4952248" y="4366245"/>
                </a:lnTo>
                <a:lnTo>
                  <a:pt x="5046825" y="4374955"/>
                </a:lnTo>
                <a:lnTo>
                  <a:pt x="5141843" y="4382109"/>
                </a:lnTo>
                <a:lnTo>
                  <a:pt x="5214806" y="4386474"/>
                </a:lnTo>
                <a:lnTo>
                  <a:pt x="5214806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2259" y="1924913"/>
            <a:ext cx="7647533" cy="554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3650" y="3031491"/>
            <a:ext cx="0" cy="521334"/>
          </a:xfrm>
          <a:custGeom>
            <a:avLst/>
            <a:gdLst/>
            <a:ahLst/>
            <a:cxnLst/>
            <a:rect l="l" t="t" r="r" b="b"/>
            <a:pathLst>
              <a:path h="521335">
                <a:moveTo>
                  <a:pt x="0" y="0"/>
                </a:moveTo>
                <a:lnTo>
                  <a:pt x="0" y="521233"/>
                </a:lnTo>
              </a:path>
            </a:pathLst>
          </a:custGeom>
          <a:ln w="25425">
            <a:solidFill>
              <a:srgbClr val="D5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9225" y="5019041"/>
            <a:ext cx="0" cy="514984"/>
          </a:xfrm>
          <a:custGeom>
            <a:avLst/>
            <a:gdLst/>
            <a:ahLst/>
            <a:cxnLst/>
            <a:rect l="l" t="t" r="r" b="b"/>
            <a:pathLst>
              <a:path h="514984">
                <a:moveTo>
                  <a:pt x="0" y="0"/>
                </a:moveTo>
                <a:lnTo>
                  <a:pt x="0" y="514883"/>
                </a:lnTo>
              </a:path>
            </a:pathLst>
          </a:custGeom>
          <a:ln w="25425">
            <a:solidFill>
              <a:srgbClr val="D5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8849" y="3031737"/>
            <a:ext cx="3092450" cy="2977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500" b="1" spc="-5" dirty="0">
                <a:solidFill>
                  <a:srgbClr val="0E0E0E"/>
                </a:solidFill>
                <a:latin typeface="Arial"/>
                <a:cs typeface="Arial"/>
              </a:rPr>
              <a:t>E-mail:</a:t>
            </a:r>
            <a:endParaRPr lang="en-US" sz="1500" b="1" spc="-5" dirty="0">
              <a:solidFill>
                <a:srgbClr val="0E0E0E"/>
              </a:solidFill>
              <a:latin typeface="Arial"/>
              <a:cs typeface="Arial"/>
            </a:endParaRPr>
          </a:p>
          <a:p>
            <a:pPr marL="169545">
              <a:lnSpc>
                <a:spcPct val="100000"/>
              </a:lnSpc>
            </a:pPr>
            <a:r>
              <a:rPr sz="1500" spc="-50" dirty="0">
                <a:solidFill>
                  <a:srgbClr val="0E0E0E"/>
                </a:solidFill>
                <a:latin typeface="Arial"/>
                <a:cs typeface="Arial"/>
                <a:hlinkClick r:id="rId3"/>
              </a:rPr>
              <a:t>islamic@aifc.kz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63830">
              <a:lnSpc>
                <a:spcPct val="100000"/>
              </a:lnSpc>
            </a:pPr>
            <a:endParaRPr lang="en-US" sz="1500" b="1" spc="-20" dirty="0">
              <a:solidFill>
                <a:srgbClr val="050505"/>
              </a:solidFill>
              <a:latin typeface="Arial"/>
              <a:cs typeface="Arial"/>
            </a:endParaRPr>
          </a:p>
          <a:p>
            <a:pPr marL="163830">
              <a:lnSpc>
                <a:spcPct val="100000"/>
              </a:lnSpc>
            </a:pPr>
            <a:r>
              <a:rPr lang="en-US" sz="1500" b="1" spc="-20" dirty="0">
                <a:solidFill>
                  <a:srgbClr val="050505"/>
                </a:solidFill>
                <a:latin typeface="Arial"/>
                <a:cs typeface="Arial"/>
              </a:rPr>
              <a:t>Phone</a:t>
            </a:r>
            <a:r>
              <a:rPr sz="1500" b="1" spc="-20" dirty="0">
                <a:solidFill>
                  <a:srgbClr val="050505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163830">
              <a:lnSpc>
                <a:spcPct val="100000"/>
              </a:lnSpc>
              <a:spcBef>
                <a:spcPts val="200"/>
              </a:spcBef>
            </a:pPr>
            <a:r>
              <a:rPr sz="1500" spc="20" dirty="0">
                <a:solidFill>
                  <a:srgbClr val="050505"/>
                </a:solidFill>
                <a:latin typeface="Arial"/>
                <a:cs typeface="Arial"/>
              </a:rPr>
              <a:t>+ </a:t>
            </a:r>
            <a:r>
              <a:rPr sz="1500" spc="-5" dirty="0">
                <a:solidFill>
                  <a:srgbClr val="050505"/>
                </a:solidFill>
                <a:latin typeface="Arial"/>
                <a:cs typeface="Arial"/>
              </a:rPr>
              <a:t>7 7172 61 37</a:t>
            </a:r>
            <a:r>
              <a:rPr sz="1500" spc="-5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ru-RU" sz="1500" spc="-5" dirty="0">
                <a:solidFill>
                  <a:srgbClr val="050505"/>
                </a:solidFill>
                <a:latin typeface="Arial"/>
                <a:cs typeface="Arial"/>
              </a:rPr>
              <a:t>42</a:t>
            </a:r>
            <a:endParaRPr sz="1500" dirty="0">
              <a:latin typeface="Arial"/>
              <a:cs typeface="Arial"/>
            </a:endParaRPr>
          </a:p>
          <a:p>
            <a:pPr marL="163830">
              <a:lnSpc>
                <a:spcPct val="100000"/>
              </a:lnSpc>
              <a:spcBef>
                <a:spcPts val="200"/>
              </a:spcBef>
            </a:pPr>
            <a:r>
              <a:rPr sz="1500" spc="20" dirty="0">
                <a:solidFill>
                  <a:srgbClr val="050505"/>
                </a:solidFill>
                <a:latin typeface="Arial"/>
                <a:cs typeface="Arial"/>
              </a:rPr>
              <a:t>+ </a:t>
            </a:r>
            <a:r>
              <a:rPr sz="1500" spc="-5" dirty="0">
                <a:solidFill>
                  <a:srgbClr val="050505"/>
                </a:solidFill>
                <a:latin typeface="Arial"/>
                <a:cs typeface="Arial"/>
              </a:rPr>
              <a:t>7 7172 6</a:t>
            </a:r>
            <a:r>
              <a:rPr lang="ru-RU" sz="1500" spc="-5" dirty="0">
                <a:solidFill>
                  <a:srgbClr val="050505"/>
                </a:solidFill>
                <a:latin typeface="Arial"/>
                <a:cs typeface="Arial"/>
              </a:rPr>
              <a:t>4 73 18</a:t>
            </a:r>
            <a:endParaRPr sz="1500" dirty="0">
              <a:latin typeface="Arial"/>
              <a:cs typeface="Arial"/>
            </a:endParaRPr>
          </a:p>
          <a:p>
            <a:pPr marL="163830">
              <a:spcBef>
                <a:spcPts val="200"/>
              </a:spcBef>
            </a:pPr>
            <a:endParaRPr lang="en-US" sz="1500" spc="20" dirty="0">
              <a:solidFill>
                <a:srgbClr val="050505"/>
              </a:solidFill>
              <a:latin typeface="Arial"/>
              <a:cs typeface="Arial"/>
            </a:endParaRPr>
          </a:p>
          <a:p>
            <a:pPr marL="163830">
              <a:spcBef>
                <a:spcPts val="200"/>
              </a:spcBef>
            </a:pPr>
            <a:r>
              <a:rPr lang="en-US" sz="1500" b="1" spc="20" dirty="0">
                <a:solidFill>
                  <a:srgbClr val="050505"/>
                </a:solidFill>
                <a:latin typeface="Arial"/>
                <a:cs typeface="Arial"/>
              </a:rPr>
              <a:t>Website:</a:t>
            </a:r>
          </a:p>
          <a:p>
            <a:pPr marL="163830">
              <a:spcBef>
                <a:spcPts val="200"/>
              </a:spcBef>
            </a:pPr>
            <a:r>
              <a:rPr lang="en-US" sz="1500" b="1" spc="10" dirty="0">
                <a:solidFill>
                  <a:srgbClr val="5F5F5F"/>
                </a:solidFill>
                <a:latin typeface="Arial"/>
                <a:cs typeface="Arial"/>
                <a:hlinkClick r:id="rId4"/>
              </a:rPr>
              <a:t>www.aifc.kz</a:t>
            </a:r>
            <a:endParaRPr lang="en-US" sz="1500" dirty="0">
              <a:latin typeface="Arial"/>
              <a:cs typeface="Arial"/>
            </a:endParaRPr>
          </a:p>
          <a:p>
            <a:pPr marL="163830">
              <a:spcBef>
                <a:spcPts val="200"/>
              </a:spcBef>
            </a:pPr>
            <a:endParaRPr lang="en-US" sz="1500" b="1" spc="20" dirty="0">
              <a:solidFill>
                <a:srgbClr val="050505"/>
              </a:solidFill>
              <a:latin typeface="Arial"/>
              <a:cs typeface="Arial"/>
            </a:endParaRPr>
          </a:p>
          <a:p>
            <a:pPr marL="163830">
              <a:spcBef>
                <a:spcPts val="200"/>
              </a:spcBef>
            </a:pPr>
            <a:endParaRPr sz="1500" b="1" spc="20" dirty="0">
              <a:solidFill>
                <a:srgbClr val="050505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 flipH="1">
            <a:off x="1225525" y="3933825"/>
            <a:ext cx="45719" cy="734733"/>
          </a:xfrm>
          <a:custGeom>
            <a:avLst/>
            <a:gdLst/>
            <a:ahLst/>
            <a:cxnLst/>
            <a:rect l="l" t="t" r="r" b="b"/>
            <a:pathLst>
              <a:path h="1285875">
                <a:moveTo>
                  <a:pt x="0" y="0"/>
                </a:moveTo>
                <a:lnTo>
                  <a:pt x="0" y="1285341"/>
                </a:lnTo>
              </a:path>
            </a:pathLst>
          </a:custGeom>
          <a:ln w="25425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C2183C-6E06-4FF4-B60B-E0B642BBDD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89900" y="718470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10</a:t>
            </a:fld>
            <a:endParaRPr lang="ru-K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1898" y="36049"/>
            <a:ext cx="5394325" cy="4396740"/>
          </a:xfrm>
          <a:custGeom>
            <a:avLst/>
            <a:gdLst/>
            <a:ahLst/>
            <a:cxnLst/>
            <a:rect l="l" t="t" r="r" b="b"/>
            <a:pathLst>
              <a:path w="5394325" h="4396740">
                <a:moveTo>
                  <a:pt x="5394121" y="0"/>
                </a:moveTo>
                <a:lnTo>
                  <a:pt x="0" y="0"/>
                </a:lnTo>
                <a:lnTo>
                  <a:pt x="11495" y="38021"/>
                </a:lnTo>
                <a:lnTo>
                  <a:pt x="25996" y="84641"/>
                </a:lnTo>
                <a:lnTo>
                  <a:pt x="40852" y="131104"/>
                </a:lnTo>
                <a:lnTo>
                  <a:pt x="56063" y="177407"/>
                </a:lnTo>
                <a:lnTo>
                  <a:pt x="71626" y="223549"/>
                </a:lnTo>
                <a:lnTo>
                  <a:pt x="87541" y="269527"/>
                </a:lnTo>
                <a:lnTo>
                  <a:pt x="103805" y="315342"/>
                </a:lnTo>
                <a:lnTo>
                  <a:pt x="120417" y="360991"/>
                </a:lnTo>
                <a:lnTo>
                  <a:pt x="137375" y="406472"/>
                </a:lnTo>
                <a:lnTo>
                  <a:pt x="154679" y="451784"/>
                </a:lnTo>
                <a:lnTo>
                  <a:pt x="172325" y="496925"/>
                </a:lnTo>
                <a:lnTo>
                  <a:pt x="190313" y="541894"/>
                </a:lnTo>
                <a:lnTo>
                  <a:pt x="208641" y="586689"/>
                </a:lnTo>
                <a:lnTo>
                  <a:pt x="227308" y="631308"/>
                </a:lnTo>
                <a:lnTo>
                  <a:pt x="246311" y="675750"/>
                </a:lnTo>
                <a:lnTo>
                  <a:pt x="265649" y="720014"/>
                </a:lnTo>
                <a:lnTo>
                  <a:pt x="285321" y="764097"/>
                </a:lnTo>
                <a:lnTo>
                  <a:pt x="305325" y="807998"/>
                </a:lnTo>
                <a:lnTo>
                  <a:pt x="325659" y="851716"/>
                </a:lnTo>
                <a:lnTo>
                  <a:pt x="346322" y="895248"/>
                </a:lnTo>
                <a:lnTo>
                  <a:pt x="367313" y="938594"/>
                </a:lnTo>
                <a:lnTo>
                  <a:pt x="388629" y="981752"/>
                </a:lnTo>
                <a:lnTo>
                  <a:pt x="410269" y="1024720"/>
                </a:lnTo>
                <a:lnTo>
                  <a:pt x="432231" y="1067496"/>
                </a:lnTo>
                <a:lnTo>
                  <a:pt x="454514" y="1110079"/>
                </a:lnTo>
                <a:lnTo>
                  <a:pt x="477117" y="1152467"/>
                </a:lnTo>
                <a:lnTo>
                  <a:pt x="500037" y="1194660"/>
                </a:lnTo>
                <a:lnTo>
                  <a:pt x="523273" y="1236654"/>
                </a:lnTo>
                <a:lnTo>
                  <a:pt x="546824" y="1278449"/>
                </a:lnTo>
                <a:lnTo>
                  <a:pt x="570687" y="1320042"/>
                </a:lnTo>
                <a:lnTo>
                  <a:pt x="594862" y="1361433"/>
                </a:lnTo>
                <a:lnTo>
                  <a:pt x="619346" y="1402620"/>
                </a:lnTo>
                <a:lnTo>
                  <a:pt x="644138" y="1443601"/>
                </a:lnTo>
                <a:lnTo>
                  <a:pt x="669237" y="1484374"/>
                </a:lnTo>
                <a:lnTo>
                  <a:pt x="694641" y="1524939"/>
                </a:lnTo>
                <a:lnTo>
                  <a:pt x="720347" y="1565292"/>
                </a:lnTo>
                <a:lnTo>
                  <a:pt x="746356" y="1605434"/>
                </a:lnTo>
                <a:lnTo>
                  <a:pt x="772665" y="1645361"/>
                </a:lnTo>
                <a:lnTo>
                  <a:pt x="799272" y="1685073"/>
                </a:lnTo>
                <a:lnTo>
                  <a:pt x="826176" y="1724568"/>
                </a:lnTo>
                <a:lnTo>
                  <a:pt x="853375" y="1763845"/>
                </a:lnTo>
                <a:lnTo>
                  <a:pt x="880868" y="1802901"/>
                </a:lnTo>
                <a:lnTo>
                  <a:pt x="908653" y="1841735"/>
                </a:lnTo>
                <a:lnTo>
                  <a:pt x="936728" y="1880346"/>
                </a:lnTo>
                <a:lnTo>
                  <a:pt x="965093" y="1918732"/>
                </a:lnTo>
                <a:lnTo>
                  <a:pt x="993744" y="1956891"/>
                </a:lnTo>
                <a:lnTo>
                  <a:pt x="1022682" y="1994822"/>
                </a:lnTo>
                <a:lnTo>
                  <a:pt x="1051903" y="2032524"/>
                </a:lnTo>
                <a:lnTo>
                  <a:pt x="1081407" y="2069993"/>
                </a:lnTo>
                <a:lnTo>
                  <a:pt x="1111192" y="2107230"/>
                </a:lnTo>
                <a:lnTo>
                  <a:pt x="1141256" y="2144232"/>
                </a:lnTo>
                <a:lnTo>
                  <a:pt x="1171598" y="2180998"/>
                </a:lnTo>
                <a:lnTo>
                  <a:pt x="1202216" y="2217526"/>
                </a:lnTo>
                <a:lnTo>
                  <a:pt x="1233109" y="2253815"/>
                </a:lnTo>
                <a:lnTo>
                  <a:pt x="1264275" y="2289863"/>
                </a:lnTo>
                <a:lnTo>
                  <a:pt x="1295711" y="2325668"/>
                </a:lnTo>
                <a:lnTo>
                  <a:pt x="1327418" y="2361229"/>
                </a:lnTo>
                <a:lnTo>
                  <a:pt x="1359393" y="2396544"/>
                </a:lnTo>
                <a:lnTo>
                  <a:pt x="1391634" y="2431612"/>
                </a:lnTo>
                <a:lnTo>
                  <a:pt x="1424140" y="2466431"/>
                </a:lnTo>
                <a:lnTo>
                  <a:pt x="1456910" y="2500999"/>
                </a:lnTo>
                <a:lnTo>
                  <a:pt x="1489941" y="2535316"/>
                </a:lnTo>
                <a:lnTo>
                  <a:pt x="1523232" y="2569378"/>
                </a:lnTo>
                <a:lnTo>
                  <a:pt x="1556782" y="2603185"/>
                </a:lnTo>
                <a:lnTo>
                  <a:pt x="1590589" y="2636735"/>
                </a:lnTo>
                <a:lnTo>
                  <a:pt x="1624651" y="2670026"/>
                </a:lnTo>
                <a:lnTo>
                  <a:pt x="1658968" y="2703058"/>
                </a:lnTo>
                <a:lnTo>
                  <a:pt x="1693536" y="2735827"/>
                </a:lnTo>
                <a:lnTo>
                  <a:pt x="1728355" y="2768334"/>
                </a:lnTo>
                <a:lnTo>
                  <a:pt x="1763422" y="2800575"/>
                </a:lnTo>
                <a:lnTo>
                  <a:pt x="1798738" y="2832550"/>
                </a:lnTo>
                <a:lnTo>
                  <a:pt x="1834299" y="2864256"/>
                </a:lnTo>
                <a:lnTo>
                  <a:pt x="1870104" y="2895693"/>
                </a:lnTo>
                <a:lnTo>
                  <a:pt x="1906152" y="2926859"/>
                </a:lnTo>
                <a:lnTo>
                  <a:pt x="1942440" y="2957751"/>
                </a:lnTo>
                <a:lnTo>
                  <a:pt x="1978968" y="2988369"/>
                </a:lnTo>
                <a:lnTo>
                  <a:pt x="2015734" y="3018711"/>
                </a:lnTo>
                <a:lnTo>
                  <a:pt x="2052736" y="3048776"/>
                </a:lnTo>
                <a:lnTo>
                  <a:pt x="2089973" y="3078561"/>
                </a:lnTo>
                <a:lnTo>
                  <a:pt x="2127443" y="3108065"/>
                </a:lnTo>
                <a:lnTo>
                  <a:pt x="2165144" y="3137286"/>
                </a:lnTo>
                <a:lnTo>
                  <a:pt x="2203075" y="3166224"/>
                </a:lnTo>
                <a:lnTo>
                  <a:pt x="2241234" y="3194875"/>
                </a:lnTo>
                <a:lnTo>
                  <a:pt x="2279620" y="3223240"/>
                </a:lnTo>
                <a:lnTo>
                  <a:pt x="2318231" y="3251315"/>
                </a:lnTo>
                <a:lnTo>
                  <a:pt x="2357066" y="3279101"/>
                </a:lnTo>
                <a:lnTo>
                  <a:pt x="2396122" y="3306594"/>
                </a:lnTo>
                <a:lnTo>
                  <a:pt x="2435398" y="3333793"/>
                </a:lnTo>
                <a:lnTo>
                  <a:pt x="2474893" y="3360697"/>
                </a:lnTo>
                <a:lnTo>
                  <a:pt x="2514605" y="3387304"/>
                </a:lnTo>
                <a:lnTo>
                  <a:pt x="2554533" y="3413613"/>
                </a:lnTo>
                <a:lnTo>
                  <a:pt x="2594674" y="3439621"/>
                </a:lnTo>
                <a:lnTo>
                  <a:pt x="2635028" y="3465328"/>
                </a:lnTo>
                <a:lnTo>
                  <a:pt x="2675592" y="3490732"/>
                </a:lnTo>
                <a:lnTo>
                  <a:pt x="2716366" y="3515831"/>
                </a:lnTo>
                <a:lnTo>
                  <a:pt x="2757346" y="3540623"/>
                </a:lnTo>
                <a:lnTo>
                  <a:pt x="2798533" y="3565108"/>
                </a:lnTo>
                <a:lnTo>
                  <a:pt x="2839924" y="3589282"/>
                </a:lnTo>
                <a:lnTo>
                  <a:pt x="2881518" y="3613146"/>
                </a:lnTo>
                <a:lnTo>
                  <a:pt x="2923313" y="3636696"/>
                </a:lnTo>
                <a:lnTo>
                  <a:pt x="2965307" y="3659932"/>
                </a:lnTo>
                <a:lnTo>
                  <a:pt x="3007499" y="3682853"/>
                </a:lnTo>
                <a:lnTo>
                  <a:pt x="3049887" y="3705455"/>
                </a:lnTo>
                <a:lnTo>
                  <a:pt x="3135247" y="3749701"/>
                </a:lnTo>
                <a:lnTo>
                  <a:pt x="3221372" y="3792657"/>
                </a:lnTo>
                <a:lnTo>
                  <a:pt x="3308251" y="3834311"/>
                </a:lnTo>
                <a:lnTo>
                  <a:pt x="3395870" y="3874649"/>
                </a:lnTo>
                <a:lnTo>
                  <a:pt x="3484216" y="3913659"/>
                </a:lnTo>
                <a:lnTo>
                  <a:pt x="3573278" y="3951329"/>
                </a:lnTo>
                <a:lnTo>
                  <a:pt x="3663042" y="3987645"/>
                </a:lnTo>
                <a:lnTo>
                  <a:pt x="3753495" y="4022595"/>
                </a:lnTo>
                <a:lnTo>
                  <a:pt x="3844625" y="4056166"/>
                </a:lnTo>
                <a:lnTo>
                  <a:pt x="3936419" y="4088345"/>
                </a:lnTo>
                <a:lnTo>
                  <a:pt x="4028863" y="4119119"/>
                </a:lnTo>
                <a:lnTo>
                  <a:pt x="4121946" y="4148476"/>
                </a:lnTo>
                <a:lnTo>
                  <a:pt x="4215655" y="4176402"/>
                </a:lnTo>
                <a:lnTo>
                  <a:pt x="4309976" y="4202886"/>
                </a:lnTo>
                <a:lnTo>
                  <a:pt x="4404897" y="4227914"/>
                </a:lnTo>
                <a:lnTo>
                  <a:pt x="4500406" y="4251474"/>
                </a:lnTo>
                <a:lnTo>
                  <a:pt x="4596488" y="4273552"/>
                </a:lnTo>
                <a:lnTo>
                  <a:pt x="4693133" y="4294136"/>
                </a:lnTo>
                <a:lnTo>
                  <a:pt x="4790326" y="4313213"/>
                </a:lnTo>
                <a:lnTo>
                  <a:pt x="4888056" y="4330771"/>
                </a:lnTo>
                <a:lnTo>
                  <a:pt x="4986309" y="4346797"/>
                </a:lnTo>
                <a:lnTo>
                  <a:pt x="5085072" y="4361277"/>
                </a:lnTo>
                <a:lnTo>
                  <a:pt x="5184333" y="4374200"/>
                </a:lnTo>
                <a:lnTo>
                  <a:pt x="5284079" y="4385551"/>
                </a:lnTo>
                <a:lnTo>
                  <a:pt x="5394121" y="4396157"/>
                </a:lnTo>
                <a:lnTo>
                  <a:pt x="5394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700"/>
            <a:ext cx="3194685" cy="2889885"/>
          </a:xfrm>
          <a:custGeom>
            <a:avLst/>
            <a:gdLst/>
            <a:ahLst/>
            <a:cxnLst/>
            <a:rect l="l" t="t" r="r" b="b"/>
            <a:pathLst>
              <a:path w="3194685" h="2889885">
                <a:moveTo>
                  <a:pt x="2910105" y="0"/>
                </a:moveTo>
                <a:lnTo>
                  <a:pt x="0" y="0"/>
                </a:lnTo>
                <a:lnTo>
                  <a:pt x="0" y="2370279"/>
                </a:lnTo>
                <a:lnTo>
                  <a:pt x="45622" y="2412357"/>
                </a:lnTo>
                <a:lnTo>
                  <a:pt x="79391" y="2441674"/>
                </a:lnTo>
                <a:lnTo>
                  <a:pt x="113851" y="2470198"/>
                </a:lnTo>
                <a:lnTo>
                  <a:pt x="148990" y="2497917"/>
                </a:lnTo>
                <a:lnTo>
                  <a:pt x="184793" y="2524816"/>
                </a:lnTo>
                <a:lnTo>
                  <a:pt x="221246" y="2550880"/>
                </a:lnTo>
                <a:lnTo>
                  <a:pt x="258334" y="2576096"/>
                </a:lnTo>
                <a:lnTo>
                  <a:pt x="296044" y="2600450"/>
                </a:lnTo>
                <a:lnTo>
                  <a:pt x="334361" y="2623927"/>
                </a:lnTo>
                <a:lnTo>
                  <a:pt x="373271" y="2646513"/>
                </a:lnTo>
                <a:lnTo>
                  <a:pt x="412760" y="2668193"/>
                </a:lnTo>
                <a:lnTo>
                  <a:pt x="452813" y="2688955"/>
                </a:lnTo>
                <a:lnTo>
                  <a:pt x="493417" y="2708783"/>
                </a:lnTo>
                <a:lnTo>
                  <a:pt x="534558" y="2727663"/>
                </a:lnTo>
                <a:lnTo>
                  <a:pt x="576220" y="2745581"/>
                </a:lnTo>
                <a:lnTo>
                  <a:pt x="618391" y="2762524"/>
                </a:lnTo>
                <a:lnTo>
                  <a:pt x="661055" y="2778476"/>
                </a:lnTo>
                <a:lnTo>
                  <a:pt x="704199" y="2793423"/>
                </a:lnTo>
                <a:lnTo>
                  <a:pt x="747808" y="2807352"/>
                </a:lnTo>
                <a:lnTo>
                  <a:pt x="791869" y="2820248"/>
                </a:lnTo>
                <a:lnTo>
                  <a:pt x="836366" y="2832098"/>
                </a:lnTo>
                <a:lnTo>
                  <a:pt x="881287" y="2842886"/>
                </a:lnTo>
                <a:lnTo>
                  <a:pt x="926616" y="2852598"/>
                </a:lnTo>
                <a:lnTo>
                  <a:pt x="972339" y="2861221"/>
                </a:lnTo>
                <a:lnTo>
                  <a:pt x="1018443" y="2868741"/>
                </a:lnTo>
                <a:lnTo>
                  <a:pt x="1064913" y="2875142"/>
                </a:lnTo>
                <a:lnTo>
                  <a:pt x="1111735" y="2880412"/>
                </a:lnTo>
                <a:lnTo>
                  <a:pt x="1158894" y="2884535"/>
                </a:lnTo>
                <a:lnTo>
                  <a:pt x="1206377" y="2887497"/>
                </a:lnTo>
                <a:lnTo>
                  <a:pt x="1254170" y="2889285"/>
                </a:lnTo>
                <a:lnTo>
                  <a:pt x="1302257" y="2889884"/>
                </a:lnTo>
                <a:lnTo>
                  <a:pt x="1350344" y="2889285"/>
                </a:lnTo>
                <a:lnTo>
                  <a:pt x="1398136" y="2887497"/>
                </a:lnTo>
                <a:lnTo>
                  <a:pt x="1445619" y="2884535"/>
                </a:lnTo>
                <a:lnTo>
                  <a:pt x="1492778" y="2880412"/>
                </a:lnTo>
                <a:lnTo>
                  <a:pt x="1539599" y="2875142"/>
                </a:lnTo>
                <a:lnTo>
                  <a:pt x="1586069" y="2868741"/>
                </a:lnTo>
                <a:lnTo>
                  <a:pt x="1632172" y="2861221"/>
                </a:lnTo>
                <a:lnTo>
                  <a:pt x="1677895" y="2852598"/>
                </a:lnTo>
                <a:lnTo>
                  <a:pt x="1723224" y="2842886"/>
                </a:lnTo>
                <a:lnTo>
                  <a:pt x="1768144" y="2832098"/>
                </a:lnTo>
                <a:lnTo>
                  <a:pt x="1812641" y="2820248"/>
                </a:lnTo>
                <a:lnTo>
                  <a:pt x="1856701" y="2807352"/>
                </a:lnTo>
                <a:lnTo>
                  <a:pt x="1900310" y="2793423"/>
                </a:lnTo>
                <a:lnTo>
                  <a:pt x="1943453" y="2778476"/>
                </a:lnTo>
                <a:lnTo>
                  <a:pt x="1986117" y="2762524"/>
                </a:lnTo>
                <a:lnTo>
                  <a:pt x="2028287" y="2745581"/>
                </a:lnTo>
                <a:lnTo>
                  <a:pt x="2069950" y="2727663"/>
                </a:lnTo>
                <a:lnTo>
                  <a:pt x="2111090" y="2708783"/>
                </a:lnTo>
                <a:lnTo>
                  <a:pt x="2151694" y="2688955"/>
                </a:lnTo>
                <a:lnTo>
                  <a:pt x="2191747" y="2668193"/>
                </a:lnTo>
                <a:lnTo>
                  <a:pt x="2231235" y="2646513"/>
                </a:lnTo>
                <a:lnTo>
                  <a:pt x="2270145" y="2623927"/>
                </a:lnTo>
                <a:lnTo>
                  <a:pt x="2308462" y="2600450"/>
                </a:lnTo>
                <a:lnTo>
                  <a:pt x="2346171" y="2576096"/>
                </a:lnTo>
                <a:lnTo>
                  <a:pt x="2383259" y="2550880"/>
                </a:lnTo>
                <a:lnTo>
                  <a:pt x="2419712" y="2524816"/>
                </a:lnTo>
                <a:lnTo>
                  <a:pt x="2455515" y="2497917"/>
                </a:lnTo>
                <a:lnTo>
                  <a:pt x="2490653" y="2470198"/>
                </a:lnTo>
                <a:lnTo>
                  <a:pt x="2525114" y="2441674"/>
                </a:lnTo>
                <a:lnTo>
                  <a:pt x="2558882" y="2412357"/>
                </a:lnTo>
                <a:lnTo>
                  <a:pt x="2591944" y="2382264"/>
                </a:lnTo>
                <a:lnTo>
                  <a:pt x="2624284" y="2351406"/>
                </a:lnTo>
                <a:lnTo>
                  <a:pt x="2655890" y="2319800"/>
                </a:lnTo>
                <a:lnTo>
                  <a:pt x="2686747" y="2287459"/>
                </a:lnTo>
                <a:lnTo>
                  <a:pt x="2716841" y="2254397"/>
                </a:lnTo>
                <a:lnTo>
                  <a:pt x="2746157" y="2220629"/>
                </a:lnTo>
                <a:lnTo>
                  <a:pt x="2774682" y="2186168"/>
                </a:lnTo>
                <a:lnTo>
                  <a:pt x="2802400" y="2151030"/>
                </a:lnTo>
                <a:lnTo>
                  <a:pt x="2829299" y="2115227"/>
                </a:lnTo>
                <a:lnTo>
                  <a:pt x="2855363" y="2078774"/>
                </a:lnTo>
                <a:lnTo>
                  <a:pt x="2880580" y="2041686"/>
                </a:lnTo>
                <a:lnTo>
                  <a:pt x="2904933" y="2003976"/>
                </a:lnTo>
                <a:lnTo>
                  <a:pt x="2928410" y="1965659"/>
                </a:lnTo>
                <a:lnTo>
                  <a:pt x="2950996" y="1926749"/>
                </a:lnTo>
                <a:lnTo>
                  <a:pt x="2972676" y="1887260"/>
                </a:lnTo>
                <a:lnTo>
                  <a:pt x="2993438" y="1847207"/>
                </a:lnTo>
                <a:lnTo>
                  <a:pt x="3013265" y="1806602"/>
                </a:lnTo>
                <a:lnTo>
                  <a:pt x="3032146" y="1765462"/>
                </a:lnTo>
                <a:lnTo>
                  <a:pt x="3050064" y="1723799"/>
                </a:lnTo>
                <a:lnTo>
                  <a:pt x="3067006" y="1681629"/>
                </a:lnTo>
                <a:lnTo>
                  <a:pt x="3082958" y="1638965"/>
                </a:lnTo>
                <a:lnTo>
                  <a:pt x="3097906" y="1595821"/>
                </a:lnTo>
                <a:lnTo>
                  <a:pt x="3111835" y="1552211"/>
                </a:lnTo>
                <a:lnTo>
                  <a:pt x="3124731" y="1508151"/>
                </a:lnTo>
                <a:lnTo>
                  <a:pt x="3136580" y="1463653"/>
                </a:lnTo>
                <a:lnTo>
                  <a:pt x="3147368" y="1418733"/>
                </a:lnTo>
                <a:lnTo>
                  <a:pt x="3157081" y="1373404"/>
                </a:lnTo>
                <a:lnTo>
                  <a:pt x="3165704" y="1327680"/>
                </a:lnTo>
                <a:lnTo>
                  <a:pt x="3173223" y="1281577"/>
                </a:lnTo>
                <a:lnTo>
                  <a:pt x="3179625" y="1235107"/>
                </a:lnTo>
                <a:lnTo>
                  <a:pt x="3184894" y="1188285"/>
                </a:lnTo>
                <a:lnTo>
                  <a:pt x="3189017" y="1141125"/>
                </a:lnTo>
                <a:lnTo>
                  <a:pt x="3191980" y="1093642"/>
                </a:lnTo>
                <a:lnTo>
                  <a:pt x="3193768" y="1045850"/>
                </a:lnTo>
                <a:lnTo>
                  <a:pt x="3194367" y="997762"/>
                </a:lnTo>
                <a:lnTo>
                  <a:pt x="3193768" y="949675"/>
                </a:lnTo>
                <a:lnTo>
                  <a:pt x="3191980" y="901883"/>
                </a:lnTo>
                <a:lnTo>
                  <a:pt x="3189017" y="854401"/>
                </a:lnTo>
                <a:lnTo>
                  <a:pt x="3184894" y="807242"/>
                </a:lnTo>
                <a:lnTo>
                  <a:pt x="3179625" y="760420"/>
                </a:lnTo>
                <a:lnTo>
                  <a:pt x="3173223" y="713951"/>
                </a:lnTo>
                <a:lnTo>
                  <a:pt x="3165704" y="667848"/>
                </a:lnTo>
                <a:lnTo>
                  <a:pt x="3157081" y="622125"/>
                </a:lnTo>
                <a:lnTo>
                  <a:pt x="3147368" y="576796"/>
                </a:lnTo>
                <a:lnTo>
                  <a:pt x="3136580" y="531876"/>
                </a:lnTo>
                <a:lnTo>
                  <a:pt x="3124731" y="487379"/>
                </a:lnTo>
                <a:lnTo>
                  <a:pt x="3111835" y="443319"/>
                </a:lnTo>
                <a:lnTo>
                  <a:pt x="3097906" y="399710"/>
                </a:lnTo>
                <a:lnTo>
                  <a:pt x="3082958" y="356566"/>
                </a:lnTo>
                <a:lnTo>
                  <a:pt x="3067006" y="313903"/>
                </a:lnTo>
                <a:lnTo>
                  <a:pt x="3050064" y="271732"/>
                </a:lnTo>
                <a:lnTo>
                  <a:pt x="3032146" y="230070"/>
                </a:lnTo>
                <a:lnTo>
                  <a:pt x="3013265" y="188930"/>
                </a:lnTo>
                <a:lnTo>
                  <a:pt x="2993438" y="148326"/>
                </a:lnTo>
                <a:lnTo>
                  <a:pt x="2972676" y="108273"/>
                </a:lnTo>
                <a:lnTo>
                  <a:pt x="2950996" y="68784"/>
                </a:lnTo>
                <a:lnTo>
                  <a:pt x="2928410" y="29874"/>
                </a:lnTo>
                <a:lnTo>
                  <a:pt x="2910105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0"/>
            <a:ext cx="3204210" cy="2628265"/>
          </a:xfrm>
          <a:custGeom>
            <a:avLst/>
            <a:gdLst/>
            <a:ahLst/>
            <a:cxnLst/>
            <a:rect l="l" t="t" r="r" b="b"/>
            <a:pathLst>
              <a:path w="3204210" h="2628265">
                <a:moveTo>
                  <a:pt x="3055535" y="0"/>
                </a:moveTo>
                <a:lnTo>
                  <a:pt x="0" y="0"/>
                </a:lnTo>
                <a:lnTo>
                  <a:pt x="0" y="2099071"/>
                </a:lnTo>
                <a:lnTo>
                  <a:pt x="55287" y="2150370"/>
                </a:lnTo>
                <a:lnTo>
                  <a:pt x="89055" y="2179686"/>
                </a:lnTo>
                <a:lnTo>
                  <a:pt x="123516" y="2208211"/>
                </a:lnTo>
                <a:lnTo>
                  <a:pt x="158655" y="2235930"/>
                </a:lnTo>
                <a:lnTo>
                  <a:pt x="194458" y="2262828"/>
                </a:lnTo>
                <a:lnTo>
                  <a:pt x="230910" y="2288893"/>
                </a:lnTo>
                <a:lnTo>
                  <a:pt x="267999" y="2314109"/>
                </a:lnTo>
                <a:lnTo>
                  <a:pt x="305708" y="2338462"/>
                </a:lnTo>
                <a:lnTo>
                  <a:pt x="344025" y="2361939"/>
                </a:lnTo>
                <a:lnTo>
                  <a:pt x="382935" y="2384525"/>
                </a:lnTo>
                <a:lnTo>
                  <a:pt x="422424" y="2406206"/>
                </a:lnTo>
                <a:lnTo>
                  <a:pt x="462478" y="2426967"/>
                </a:lnTo>
                <a:lnTo>
                  <a:pt x="503082" y="2446795"/>
                </a:lnTo>
                <a:lnTo>
                  <a:pt x="544222" y="2465675"/>
                </a:lnTo>
                <a:lnTo>
                  <a:pt x="585885" y="2483593"/>
                </a:lnTo>
                <a:lnTo>
                  <a:pt x="628056" y="2500536"/>
                </a:lnTo>
                <a:lnTo>
                  <a:pt x="670720" y="2516488"/>
                </a:lnTo>
                <a:lnTo>
                  <a:pt x="713864" y="2531435"/>
                </a:lnTo>
                <a:lnTo>
                  <a:pt x="757473" y="2545364"/>
                </a:lnTo>
                <a:lnTo>
                  <a:pt x="801533" y="2558260"/>
                </a:lnTo>
                <a:lnTo>
                  <a:pt x="846031" y="2570109"/>
                </a:lnTo>
                <a:lnTo>
                  <a:pt x="890951" y="2580897"/>
                </a:lnTo>
                <a:lnTo>
                  <a:pt x="936280" y="2590610"/>
                </a:lnTo>
                <a:lnTo>
                  <a:pt x="982004" y="2599233"/>
                </a:lnTo>
                <a:lnTo>
                  <a:pt x="1028108" y="2606753"/>
                </a:lnTo>
                <a:lnTo>
                  <a:pt x="1074578" y="2613154"/>
                </a:lnTo>
                <a:lnTo>
                  <a:pt x="1121399" y="2618423"/>
                </a:lnTo>
                <a:lnTo>
                  <a:pt x="1168559" y="2622547"/>
                </a:lnTo>
                <a:lnTo>
                  <a:pt x="1216042" y="2625509"/>
                </a:lnTo>
                <a:lnTo>
                  <a:pt x="1263835" y="2627297"/>
                </a:lnTo>
                <a:lnTo>
                  <a:pt x="1311922" y="2627896"/>
                </a:lnTo>
                <a:lnTo>
                  <a:pt x="1360009" y="2627297"/>
                </a:lnTo>
                <a:lnTo>
                  <a:pt x="1407801" y="2625509"/>
                </a:lnTo>
                <a:lnTo>
                  <a:pt x="1455284" y="2622547"/>
                </a:lnTo>
                <a:lnTo>
                  <a:pt x="1502443" y="2618423"/>
                </a:lnTo>
                <a:lnTo>
                  <a:pt x="1549264" y="2613154"/>
                </a:lnTo>
                <a:lnTo>
                  <a:pt x="1595733" y="2606753"/>
                </a:lnTo>
                <a:lnTo>
                  <a:pt x="1641837" y="2599233"/>
                </a:lnTo>
                <a:lnTo>
                  <a:pt x="1687560" y="2590610"/>
                </a:lnTo>
                <a:lnTo>
                  <a:pt x="1732888" y="2580897"/>
                </a:lnTo>
                <a:lnTo>
                  <a:pt x="1777808" y="2570109"/>
                </a:lnTo>
                <a:lnTo>
                  <a:pt x="1822305" y="2558260"/>
                </a:lnTo>
                <a:lnTo>
                  <a:pt x="1866365" y="2545364"/>
                </a:lnTo>
                <a:lnTo>
                  <a:pt x="1909974" y="2531435"/>
                </a:lnTo>
                <a:lnTo>
                  <a:pt x="1953118" y="2516488"/>
                </a:lnTo>
                <a:lnTo>
                  <a:pt x="1995782" y="2500536"/>
                </a:lnTo>
                <a:lnTo>
                  <a:pt x="2037952" y="2483593"/>
                </a:lnTo>
                <a:lnTo>
                  <a:pt x="2079614" y="2465675"/>
                </a:lnTo>
                <a:lnTo>
                  <a:pt x="2120754" y="2446795"/>
                </a:lnTo>
                <a:lnTo>
                  <a:pt x="2161358" y="2426967"/>
                </a:lnTo>
                <a:lnTo>
                  <a:pt x="2201412" y="2406206"/>
                </a:lnTo>
                <a:lnTo>
                  <a:pt x="2240900" y="2384525"/>
                </a:lnTo>
                <a:lnTo>
                  <a:pt x="2279810" y="2361939"/>
                </a:lnTo>
                <a:lnTo>
                  <a:pt x="2318127" y="2338462"/>
                </a:lnTo>
                <a:lnTo>
                  <a:pt x="2355836" y="2314109"/>
                </a:lnTo>
                <a:lnTo>
                  <a:pt x="2392924" y="2288893"/>
                </a:lnTo>
                <a:lnTo>
                  <a:pt x="2429377" y="2262828"/>
                </a:lnTo>
                <a:lnTo>
                  <a:pt x="2465179" y="2235930"/>
                </a:lnTo>
                <a:lnTo>
                  <a:pt x="2500318" y="2208211"/>
                </a:lnTo>
                <a:lnTo>
                  <a:pt x="2534778" y="2179686"/>
                </a:lnTo>
                <a:lnTo>
                  <a:pt x="2568547" y="2150370"/>
                </a:lnTo>
                <a:lnTo>
                  <a:pt x="2601608" y="2120277"/>
                </a:lnTo>
                <a:lnTo>
                  <a:pt x="2633949" y="2089420"/>
                </a:lnTo>
                <a:lnTo>
                  <a:pt x="2665555" y="2057814"/>
                </a:lnTo>
                <a:lnTo>
                  <a:pt x="2696412" y="2025473"/>
                </a:lnTo>
                <a:lnTo>
                  <a:pt x="2726506" y="1992411"/>
                </a:lnTo>
                <a:lnTo>
                  <a:pt x="2755822" y="1958643"/>
                </a:lnTo>
                <a:lnTo>
                  <a:pt x="2784346" y="1924183"/>
                </a:lnTo>
                <a:lnTo>
                  <a:pt x="2812065" y="1889044"/>
                </a:lnTo>
                <a:lnTo>
                  <a:pt x="2838964" y="1853241"/>
                </a:lnTo>
                <a:lnTo>
                  <a:pt x="2865028" y="1816789"/>
                </a:lnTo>
                <a:lnTo>
                  <a:pt x="2890244" y="1779701"/>
                </a:lnTo>
                <a:lnTo>
                  <a:pt x="2914598" y="1741991"/>
                </a:lnTo>
                <a:lnTo>
                  <a:pt x="2938075" y="1703675"/>
                </a:lnTo>
                <a:lnTo>
                  <a:pt x="2960660" y="1664765"/>
                </a:lnTo>
                <a:lnTo>
                  <a:pt x="2982341" y="1625276"/>
                </a:lnTo>
                <a:lnTo>
                  <a:pt x="3003102" y="1585223"/>
                </a:lnTo>
                <a:lnTo>
                  <a:pt x="3022930" y="1544619"/>
                </a:lnTo>
                <a:lnTo>
                  <a:pt x="3041810" y="1503479"/>
                </a:lnTo>
                <a:lnTo>
                  <a:pt x="3059729" y="1461817"/>
                </a:lnTo>
                <a:lnTo>
                  <a:pt x="3076671" y="1419646"/>
                </a:lnTo>
                <a:lnTo>
                  <a:pt x="3092623" y="1376983"/>
                </a:lnTo>
                <a:lnTo>
                  <a:pt x="3107570" y="1333839"/>
                </a:lnTo>
                <a:lnTo>
                  <a:pt x="3121499" y="1290230"/>
                </a:lnTo>
                <a:lnTo>
                  <a:pt x="3134396" y="1246170"/>
                </a:lnTo>
                <a:lnTo>
                  <a:pt x="3146245" y="1201673"/>
                </a:lnTo>
                <a:lnTo>
                  <a:pt x="3157033" y="1156753"/>
                </a:lnTo>
                <a:lnTo>
                  <a:pt x="3166745" y="1111424"/>
                </a:lnTo>
                <a:lnTo>
                  <a:pt x="3175369" y="1065701"/>
                </a:lnTo>
                <a:lnTo>
                  <a:pt x="3182888" y="1019598"/>
                </a:lnTo>
                <a:lnTo>
                  <a:pt x="3189289" y="973129"/>
                </a:lnTo>
                <a:lnTo>
                  <a:pt x="3194559" y="926307"/>
                </a:lnTo>
                <a:lnTo>
                  <a:pt x="3198682" y="879148"/>
                </a:lnTo>
                <a:lnTo>
                  <a:pt x="3201645" y="831666"/>
                </a:lnTo>
                <a:lnTo>
                  <a:pt x="3203432" y="783874"/>
                </a:lnTo>
                <a:lnTo>
                  <a:pt x="3204032" y="735787"/>
                </a:lnTo>
                <a:lnTo>
                  <a:pt x="3203432" y="687699"/>
                </a:lnTo>
                <a:lnTo>
                  <a:pt x="3201645" y="639907"/>
                </a:lnTo>
                <a:lnTo>
                  <a:pt x="3198682" y="592424"/>
                </a:lnTo>
                <a:lnTo>
                  <a:pt x="3194559" y="545264"/>
                </a:lnTo>
                <a:lnTo>
                  <a:pt x="3189289" y="498442"/>
                </a:lnTo>
                <a:lnTo>
                  <a:pt x="3182888" y="451972"/>
                </a:lnTo>
                <a:lnTo>
                  <a:pt x="3175369" y="405869"/>
                </a:lnTo>
                <a:lnTo>
                  <a:pt x="3166745" y="360145"/>
                </a:lnTo>
                <a:lnTo>
                  <a:pt x="3157033" y="314816"/>
                </a:lnTo>
                <a:lnTo>
                  <a:pt x="3146245" y="269896"/>
                </a:lnTo>
                <a:lnTo>
                  <a:pt x="3134396" y="225398"/>
                </a:lnTo>
                <a:lnTo>
                  <a:pt x="3121499" y="181338"/>
                </a:lnTo>
                <a:lnTo>
                  <a:pt x="3107570" y="137728"/>
                </a:lnTo>
                <a:lnTo>
                  <a:pt x="3092623" y="94584"/>
                </a:lnTo>
                <a:lnTo>
                  <a:pt x="3076671" y="51920"/>
                </a:lnTo>
                <a:lnTo>
                  <a:pt x="3059729" y="9750"/>
                </a:lnTo>
                <a:lnTo>
                  <a:pt x="3055535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" y="581025"/>
            <a:ext cx="33042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132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40" dirty="0"/>
              <a:t>Исламские финансы в Казахстане?</a:t>
            </a:r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1252630" y="3609823"/>
            <a:ext cx="1972090" cy="24813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>
              <a:lnSpc>
                <a:spcPct val="101200"/>
              </a:lnSpc>
              <a:spcBef>
                <a:spcPts val="80"/>
              </a:spcBef>
            </a:pP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Первый президент страны Н. Назарбаев определил цель по становлению Казахстана региональным центром по исламскому банкингу к 2025 году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7368" y="3645001"/>
            <a:ext cx="16325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solidFill>
                  <a:srgbClr val="0E0E0E"/>
                </a:solidFill>
                <a:latin typeface="Arial"/>
                <a:cs typeface="Arial"/>
              </a:rPr>
              <a:t>70% населения Казахстана и 80 миллионов человек в СНГ - мусульмане</a:t>
            </a:r>
            <a:endParaRPr sz="1600" spc="-30" dirty="0">
              <a:solidFill>
                <a:srgbClr val="0E0E0E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1092" y="3607079"/>
            <a:ext cx="2205425" cy="3050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Казахстан открывает доступ к развивающимся исламским финансовым рынкам соседних стран (Азербайджан, Кыргызстан, Таджикистан, Россия, Узбекистан, Западный Китай и Монголия)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 flipH="1">
            <a:off x="1012241" y="3645001"/>
            <a:ext cx="45719" cy="2516384"/>
          </a:xfrm>
          <a:custGeom>
            <a:avLst/>
            <a:gdLst/>
            <a:ahLst/>
            <a:cxnLst/>
            <a:rect l="l" t="t" r="r" b="b"/>
            <a:pathLst>
              <a:path h="1690370">
                <a:moveTo>
                  <a:pt x="0" y="0"/>
                </a:moveTo>
                <a:lnTo>
                  <a:pt x="0" y="1690357"/>
                </a:lnTo>
              </a:path>
            </a:pathLst>
          </a:custGeom>
          <a:ln w="50800">
            <a:solidFill>
              <a:srgbClr val="D5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flipH="1">
            <a:off x="3332274" y="3645001"/>
            <a:ext cx="59108" cy="2516384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056"/>
                </a:lnTo>
              </a:path>
            </a:pathLst>
          </a:custGeom>
          <a:ln w="50800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1623" y="3645001"/>
            <a:ext cx="69909" cy="2516384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056"/>
                </a:lnTo>
              </a:path>
            </a:pathLst>
          </a:custGeom>
          <a:ln w="50800">
            <a:solidFill>
              <a:srgbClr val="D5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31056" y="6968515"/>
            <a:ext cx="5715" cy="36830"/>
          </a:xfrm>
          <a:custGeom>
            <a:avLst/>
            <a:gdLst/>
            <a:ahLst/>
            <a:cxnLst/>
            <a:rect l="l" t="t" r="r" b="b"/>
            <a:pathLst>
              <a:path w="5715" h="36829">
                <a:moveTo>
                  <a:pt x="5524" y="36537"/>
                </a:moveTo>
                <a:lnTo>
                  <a:pt x="0" y="36537"/>
                </a:lnTo>
                <a:lnTo>
                  <a:pt x="0" y="0"/>
                </a:lnTo>
                <a:lnTo>
                  <a:pt x="5524" y="0"/>
                </a:lnTo>
                <a:lnTo>
                  <a:pt x="5524" y="36537"/>
                </a:lnTo>
                <a:close/>
              </a:path>
            </a:pathLst>
          </a:custGeom>
          <a:solidFill>
            <a:srgbClr val="0E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0846" y="3519970"/>
            <a:ext cx="174231" cy="17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1776" y="3519970"/>
            <a:ext cx="174231" cy="174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4273" y="3519970"/>
            <a:ext cx="174218" cy="174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CFD7804D-BE50-467D-BA7B-0AE264E26A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26741" y="7138023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2</a:t>
            </a:fld>
            <a:endParaRPr lang="ru-KZ" dirty="0"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542B6F17-3486-42FD-9DCD-D66414ED89C2}"/>
              </a:ext>
            </a:extLst>
          </p:cNvPr>
          <p:cNvSpPr/>
          <p:nvPr/>
        </p:nvSpPr>
        <p:spPr>
          <a:xfrm>
            <a:off x="6098245" y="0"/>
            <a:ext cx="4606455" cy="4342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15A962C1-7CDA-430B-A414-99B314C091ED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6463" y="3185"/>
            <a:ext cx="4606455" cy="434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0899" y="2872840"/>
            <a:ext cx="8839200" cy="466576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Казахстан первым из стран СНГ принял специальную правовую базу для </a:t>
            </a: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исламских финансов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-25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Открылся первый исламский банк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Al-Hilal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и первая компания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Takaful</a:t>
            </a:r>
            <a:endParaRPr lang="ru-RU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-25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Для облегчения развития рынка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сукук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и расширения списка потенциальных отечественных оригинаторов был принят ряд новых поправок к законодательству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-25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Банк Развития Казахстана выпустил первый корпоративный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сукук</a:t>
            </a: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Группа международных и местных инвесторов создала первую казахстанскую</a:t>
            </a:r>
            <a:r>
              <a:rPr lang="en-US" sz="14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компанию «Казахстанская</a:t>
            </a:r>
            <a:r>
              <a:rPr lang="en-US" sz="14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Иджара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Компания </a:t>
            </a:r>
            <a:r>
              <a:rPr lang="en-US" sz="1400" spc="40" dirty="0">
                <a:solidFill>
                  <a:srgbClr val="5F5F5F"/>
                </a:solidFill>
                <a:latin typeface="Arial"/>
                <a:cs typeface="Arial"/>
              </a:rPr>
              <a:t>(KIC)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»</a:t>
            </a: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Вступили в силу соответствующие правовые положения для улучшения условий исламских банковских операций и включения исламского страхования и лизинга в законодательство</a:t>
            </a: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Был принят закон о создании условий для выпуска суверенных исламских ценных бумаг -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сукук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и конвертации традиционных банков в исламские банки</a:t>
            </a: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ru-RU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Был принят конституционный закон Республики Казахстан о Международном Финансовом Центре «Астана» (МФЦА), где исламские финансы являются одним из ключевых направлений МФЦА</a:t>
            </a:r>
            <a:endParaRPr lang="ru-RU" sz="1100" spc="40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" y="274101"/>
            <a:ext cx="315785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/>
              <a:t>Хронология развития исламских финансов в Казахстане</a:t>
            </a:r>
            <a:endParaRPr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3</a:t>
            </a:fld>
            <a:endParaRPr lang="ru-KZ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018F28-C61F-4699-9F9D-6152AC9F7747}"/>
              </a:ext>
            </a:extLst>
          </p:cNvPr>
          <p:cNvSpPr/>
          <p:nvPr/>
        </p:nvSpPr>
        <p:spPr>
          <a:xfrm>
            <a:off x="155837" y="2928781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2009</a:t>
            </a:r>
            <a:endParaRPr lang="ru-KZ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05251F-EAED-441A-921B-7FF3BC9384A7}"/>
              </a:ext>
            </a:extLst>
          </p:cNvPr>
          <p:cNvSpPr/>
          <p:nvPr/>
        </p:nvSpPr>
        <p:spPr>
          <a:xfrm>
            <a:off x="155837" y="3502751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10</a:t>
            </a:r>
            <a:endParaRPr lang="ru-KZ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364BE2-74A4-4908-98B4-8EAA13592FD6}"/>
              </a:ext>
            </a:extLst>
          </p:cNvPr>
          <p:cNvSpPr/>
          <p:nvPr/>
        </p:nvSpPr>
        <p:spPr>
          <a:xfrm>
            <a:off x="168596" y="4041365"/>
            <a:ext cx="682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11</a:t>
            </a:r>
            <a:endParaRPr lang="ru-KZ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937F7F-1317-41A1-AE95-F793C9E0363E}"/>
              </a:ext>
            </a:extLst>
          </p:cNvPr>
          <p:cNvSpPr/>
          <p:nvPr/>
        </p:nvSpPr>
        <p:spPr>
          <a:xfrm>
            <a:off x="168596" y="4638393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12</a:t>
            </a:r>
            <a:endParaRPr lang="ru-KZ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82F3E51-2EB7-4B2E-B1F9-834DECA0F724}"/>
              </a:ext>
            </a:extLst>
          </p:cNvPr>
          <p:cNvSpPr/>
          <p:nvPr/>
        </p:nvSpPr>
        <p:spPr>
          <a:xfrm>
            <a:off x="155837" y="5110919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13</a:t>
            </a:r>
            <a:endParaRPr lang="ru-KZ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D7A748-C456-49CB-AFC6-011C1E362867}"/>
              </a:ext>
            </a:extLst>
          </p:cNvPr>
          <p:cNvSpPr/>
          <p:nvPr/>
        </p:nvSpPr>
        <p:spPr>
          <a:xfrm>
            <a:off x="168596" y="5774035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15</a:t>
            </a:r>
            <a:endParaRPr lang="ru-K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A9FBDE49-7B30-49FC-8260-FB99766EF7EC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06463" y="3185"/>
            <a:ext cx="4606455" cy="434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692" y="2916409"/>
            <a:ext cx="7238808" cy="415767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Первая традиционная лизинговая компания (СК Лизинговая 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компания) преобразовалась в</a:t>
            </a:r>
            <a:r>
              <a:rPr lang="en-US" sz="14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исламскую лизинговую компанию</a:t>
            </a:r>
            <a:r>
              <a:rPr lang="en-US" sz="1400" spc="40" dirty="0">
                <a:solidFill>
                  <a:srgbClr val="5F5F5F"/>
                </a:solidFill>
                <a:latin typeface="Arial"/>
                <a:cs typeface="Arial"/>
              </a:rPr>
              <a:t> (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иджара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) 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Al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Saqr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 Finance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Традиционный Заман-банк первым преобразован в полноценный исламский банк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Исламский банк «Аль-</a:t>
            </a:r>
            <a:r>
              <a:rPr lang="ru-RU" sz="1400" spc="40" dirty="0" err="1">
                <a:solidFill>
                  <a:srgbClr val="5F5F5F"/>
                </a:solidFill>
                <a:latin typeface="Arial"/>
                <a:cs typeface="Arial"/>
              </a:rPr>
              <a:t>Хилал</a:t>
            </a: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» запустил розничные услуги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Агентство по финансовой аккредитации (FAA) Малайзии в партнерстве с МФЦА организовало в Астане программу сертифицированного профессионального обучения (CTP) для преподавателей по исламскому финансированию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МФЦА создал благоприятную правовую и нормативную среду для исламских финансов</a:t>
            </a: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400" spc="40" dirty="0">
                <a:solidFill>
                  <a:srgbClr val="5F5F5F"/>
                </a:solidFill>
                <a:latin typeface="Arial"/>
                <a:cs typeface="Arial"/>
              </a:rPr>
              <a:t>МФЦА стал полноправным членом Совета исламских финансовых услуг (IFSB) и Организации бухгалтерского учета и аудита для исламских финансовых учреждений (AAOIFI)</a:t>
            </a:r>
            <a:endParaRPr lang="en-US" sz="11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ru-RU" sz="1100" spc="40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915" y="274101"/>
            <a:ext cx="3157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/>
              <a:t>Хронология развития исламских финансов в Казахстане</a:t>
            </a:r>
            <a:endParaRPr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4</a:t>
            </a:fld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9D24AB-014E-4B4F-9071-33FF19376BA3}"/>
              </a:ext>
            </a:extLst>
          </p:cNvPr>
          <p:cNvSpPr/>
          <p:nvPr/>
        </p:nvSpPr>
        <p:spPr>
          <a:xfrm>
            <a:off x="365113" y="2960245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A9FBDE49-7B30-49FC-8260-FB99766EF7EC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06463" y="3185"/>
            <a:ext cx="4606455" cy="434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693" y="3059737"/>
            <a:ext cx="6629400" cy="33397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4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pc="40" dirty="0">
                <a:solidFill>
                  <a:srgbClr val="5F5F5F"/>
                </a:solidFill>
                <a:latin typeface="Arial"/>
                <a:cs typeface="Arial"/>
              </a:rPr>
              <a:t>МФЦА организовал программу сертификации исламских финансов в сотрудничестве с Бахрейнским институтом банковского дела и финансов (BIBF) и Чартерным институтом ценных бумаг и инвестиций (CISI)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ru-RU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pc="40" dirty="0">
                <a:solidFill>
                  <a:srgbClr val="5F5F5F"/>
                </a:solidFill>
                <a:latin typeface="Arial"/>
                <a:cs typeface="Arial"/>
              </a:rPr>
              <a:t>Создан экзаменационный центр </a:t>
            </a:r>
            <a:r>
              <a:rPr lang="en-GB" spc="40" dirty="0">
                <a:solidFill>
                  <a:srgbClr val="5F5F5F"/>
                </a:solidFill>
                <a:latin typeface="Arial"/>
                <a:cs typeface="Arial"/>
              </a:rPr>
              <a:t>AAOIFI</a:t>
            </a:r>
            <a:r>
              <a:rPr lang="ru-RU" spc="40" dirty="0">
                <a:solidFill>
                  <a:srgbClr val="5F5F5F"/>
                </a:solidFill>
                <a:latin typeface="Arial"/>
                <a:cs typeface="Arial"/>
              </a:rPr>
              <a:t> в МФЦА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pc="40" dirty="0">
                <a:solidFill>
                  <a:srgbClr val="5F5F5F"/>
                </a:solidFill>
                <a:latin typeface="Arial"/>
                <a:cs typeface="Arial"/>
              </a:rPr>
              <a:t>МФЦА стал членом Генерального совета по исламским банкам и финансовым институтам (CIBAFI)</a:t>
            </a:r>
            <a:endParaRPr lang="en-US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pc="40" dirty="0">
                <a:solidFill>
                  <a:srgbClr val="5F5F5F"/>
                </a:solidFill>
                <a:latin typeface="Arial"/>
                <a:cs typeface="Arial"/>
              </a:rPr>
              <a:t>Создан Консультативный совет МФЦА по исламским финансам </a:t>
            </a:r>
            <a:endParaRPr lang="ru-RU" sz="1200" spc="40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915" y="274101"/>
            <a:ext cx="3157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/>
              <a:t>Хронология развития исламских финансов в Казахстане</a:t>
            </a:r>
            <a:endParaRPr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5</a:t>
            </a:fld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9D24AB-014E-4B4F-9071-33FF19376BA3}"/>
              </a:ext>
            </a:extLst>
          </p:cNvPr>
          <p:cNvSpPr/>
          <p:nvPr/>
        </p:nvSpPr>
        <p:spPr>
          <a:xfrm>
            <a:off x="365113" y="3412093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46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A9FBDE49-7B30-49FC-8260-FB99766EF7EC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6463" y="3185"/>
            <a:ext cx="4606455" cy="434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1720" y="2746073"/>
            <a:ext cx="7696200" cy="38981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ru-RU" sz="11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Открылся</a:t>
            </a:r>
            <a:r>
              <a:rPr lang="en-US" sz="16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Центр исламских финансов в сотрудничестве с </a:t>
            </a:r>
            <a:r>
              <a:rPr lang="ru-RU" sz="1600" spc="40" dirty="0" err="1">
                <a:solidFill>
                  <a:srgbClr val="5F5F5F"/>
                </a:solidFill>
                <a:latin typeface="Arial"/>
                <a:cs typeface="Arial"/>
              </a:rPr>
              <a:t>КазНУ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им. Аль-Фараби, МФЦА и Катарским университетом имени 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Хамада бен Халифа</a:t>
            </a: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Создан центральный совет МФЦА по принципам исламского финансирования</a:t>
            </a: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INCEIF определил МФЦА партнером по сотрудничеству</a:t>
            </a: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Дочерняя компания </a:t>
            </a:r>
            <a:r>
              <a:rPr lang="ru-RU" sz="1600" spc="40" dirty="0" err="1">
                <a:solidFill>
                  <a:srgbClr val="5F5F5F"/>
                </a:solidFill>
                <a:latin typeface="Arial"/>
                <a:cs typeface="Arial"/>
              </a:rPr>
              <a:t>Масраф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 Аль-Райан (Катар) зарегистрировала </a:t>
            </a:r>
            <a:r>
              <a:rPr lang="ru-RU" sz="1600" spc="40">
                <a:solidFill>
                  <a:srgbClr val="5F5F5F"/>
                </a:solidFill>
                <a:latin typeface="Arial"/>
                <a:cs typeface="Arial"/>
              </a:rPr>
              <a:t>цифровой исламский 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банк в Международном финансовом центре «Астана»</a:t>
            </a: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endParaRPr lang="en-US" sz="1600" spc="4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7620" lvl="0" algn="just">
              <a:lnSpc>
                <a:spcPct val="84500"/>
              </a:lnSpc>
              <a:spcBef>
                <a:spcPts val="395"/>
              </a:spcBef>
            </a:pPr>
            <a:r>
              <a:rPr lang="en-GB" sz="1600" spc="40" dirty="0">
                <a:solidFill>
                  <a:srgbClr val="5F5F5F"/>
                </a:solidFill>
                <a:latin typeface="Arial"/>
                <a:cs typeface="Arial"/>
              </a:rPr>
              <a:t>Astana International Exchange (AIX, 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Биржа) включила в официальный список Биржи долговой инструмент </a:t>
            </a:r>
            <a:r>
              <a:rPr lang="ru-RU" sz="1600" spc="40" dirty="0" err="1">
                <a:solidFill>
                  <a:srgbClr val="5F5F5F"/>
                </a:solidFill>
                <a:latin typeface="Arial"/>
                <a:cs typeface="Arial"/>
              </a:rPr>
              <a:t>сукук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, выпущенный </a:t>
            </a:r>
            <a:r>
              <a:rPr lang="en-GB" sz="1600" spc="40" dirty="0">
                <a:solidFill>
                  <a:srgbClr val="5F5F5F"/>
                </a:solidFill>
                <a:latin typeface="Arial"/>
                <a:cs typeface="Arial"/>
              </a:rPr>
              <a:t>Qatar International Islamic Bank (</a:t>
            </a:r>
            <a:r>
              <a:rPr lang="ru-RU" sz="1600" spc="40" dirty="0">
                <a:solidFill>
                  <a:srgbClr val="5F5F5F"/>
                </a:solidFill>
                <a:latin typeface="Arial"/>
                <a:cs typeface="Arial"/>
              </a:rPr>
              <a:t>Международный исламский банк Катара (</a:t>
            </a:r>
            <a:r>
              <a:rPr lang="en-GB" sz="1600" spc="40" dirty="0">
                <a:solidFill>
                  <a:srgbClr val="5F5F5F"/>
                </a:solidFill>
                <a:latin typeface="Arial"/>
                <a:cs typeface="Arial"/>
              </a:rPr>
              <a:t>QIIB)</a:t>
            </a:r>
            <a:endParaRPr sz="1100" spc="40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915" y="274101"/>
            <a:ext cx="3157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/>
              <a:t>Хронология развития исламских финансов в Казахстане</a:t>
            </a:r>
            <a:endParaRPr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6</a:t>
            </a:fld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9D24AB-014E-4B4F-9071-33FF19376BA3}"/>
              </a:ext>
            </a:extLst>
          </p:cNvPr>
          <p:cNvSpPr/>
          <p:nvPr/>
        </p:nvSpPr>
        <p:spPr>
          <a:xfrm>
            <a:off x="384438" y="3140508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201</a:t>
            </a:r>
            <a:r>
              <a:rPr lang="en-US" b="1" spc="-5" dirty="0">
                <a:solidFill>
                  <a:srgbClr val="208800"/>
                </a:solidFill>
                <a:latin typeface="Arial"/>
                <a:cs typeface="Arial"/>
              </a:rPr>
              <a:t>9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18F0-EC82-474B-8C80-DB5F9B2506C8}"/>
              </a:ext>
            </a:extLst>
          </p:cNvPr>
          <p:cNvSpPr/>
          <p:nvPr/>
        </p:nvSpPr>
        <p:spPr>
          <a:xfrm>
            <a:off x="384438" y="5246780"/>
            <a:ext cx="69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r>
              <a:rPr lang="en-US" b="1" spc="-5" dirty="0">
                <a:solidFill>
                  <a:srgbClr val="208800"/>
                </a:solidFill>
                <a:latin typeface="Arial"/>
                <a:cs typeface="Arial"/>
              </a:rPr>
              <a:t>20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6F3751-1B25-49BA-9F86-104D04E9F10B}"/>
              </a:ext>
            </a:extLst>
          </p:cNvPr>
          <p:cNvSpPr/>
          <p:nvPr/>
        </p:nvSpPr>
        <p:spPr>
          <a:xfrm>
            <a:off x="639602" y="62960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2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5E0340-4588-4480-AEF3-EA1B99D29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04" y="3484879"/>
            <a:ext cx="1574962" cy="14564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DF876F-2495-48F7-B57A-94421CABE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70" y="2055175"/>
            <a:ext cx="1574962" cy="14564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0784E8-96AA-463C-8E3D-C1CD32005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670" y="1271054"/>
            <a:ext cx="998514" cy="3851411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BE6F8C9-4F8C-4377-B537-5DFD984BD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14639"/>
              </p:ext>
            </p:extLst>
          </p:nvPr>
        </p:nvGraphicFramePr>
        <p:xfrm>
          <a:off x="3761554" y="2391074"/>
          <a:ext cx="940311" cy="385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6" imgW="463680" imgH="1898640" progId="Paint.Picture">
                  <p:embed/>
                </p:oleObj>
              </mc:Choice>
              <mc:Fallback>
                <p:oleObj name="Точечный рисунок" r:id="rId6" imgW="463680" imgH="1898640" progId="Paint.Picture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BE6F8C9-4F8C-4377-B537-5DFD984BD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1554" y="2391074"/>
                        <a:ext cx="940311" cy="3851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915" y="625471"/>
            <a:ext cx="3157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 err="1"/>
              <a:t>Хаб</a:t>
            </a:r>
            <a:r>
              <a:rPr lang="ru-RU" sz="2000" spc="-15" dirty="0"/>
              <a:t> МФЦА по Исламским Финансам и Бизнесу</a:t>
            </a:r>
            <a:endParaRPr sz="2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68F815-F6BD-48AF-A2FC-08CCE376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01" y="4953486"/>
            <a:ext cx="1574962" cy="14564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E51A0F-0137-4539-A1DD-F4593AE9C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038" y="41368"/>
            <a:ext cx="1549806" cy="15834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E641EA-7133-41F5-BDFC-1642C3AA7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844" y="1188513"/>
            <a:ext cx="1844716" cy="18695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43DB775-C701-4178-A6AF-37C6DD7CD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136" y="2989676"/>
            <a:ext cx="1549806" cy="15834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DA7C9A4-FB64-46F6-97B2-7350758E4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4892" y="4651022"/>
            <a:ext cx="1549806" cy="158349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2290D2-DD7D-4663-97D5-44B3E1F9C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66" y="6106433"/>
            <a:ext cx="1574962" cy="1456417"/>
          </a:xfrm>
          <a:prstGeom prst="rect">
            <a:avLst/>
          </a:prstGeom>
        </p:spPr>
      </p:pic>
      <p:sp>
        <p:nvSpPr>
          <p:cNvPr id="37" name="object 8">
            <a:extLst>
              <a:ext uri="{FF2B5EF4-FFF2-40B4-BE49-F238E27FC236}">
                <a16:creationId xmlns:a16="http://schemas.microsoft.com/office/drawing/2014/main" id="{CB9ED5C8-D334-48A0-801B-842F8783E7CC}"/>
              </a:ext>
            </a:extLst>
          </p:cNvPr>
          <p:cNvSpPr txBox="1"/>
          <p:nvPr/>
        </p:nvSpPr>
        <p:spPr>
          <a:xfrm>
            <a:off x="1839082" y="3889717"/>
            <a:ext cx="1401284" cy="8544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Совет МФЦА по принципам исламского финансирования 	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8" name="Рисунок 3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21467B7-E1B7-4B15-B510-DEDCEA4DCD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3" y="3121506"/>
            <a:ext cx="1663339" cy="47137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7F8EF3D-7051-44E0-AC6B-557F3CB1AB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3" y="4477744"/>
            <a:ext cx="1574962" cy="5940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C891AE4-AB89-4292-B818-99BF0D868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9" y="5636486"/>
            <a:ext cx="1604955" cy="1345339"/>
          </a:xfrm>
          <a:prstGeom prst="rect">
            <a:avLst/>
          </a:prstGeom>
        </p:spPr>
      </p:pic>
      <p:sp>
        <p:nvSpPr>
          <p:cNvPr id="41" name="object 8">
            <a:extLst>
              <a:ext uri="{FF2B5EF4-FFF2-40B4-BE49-F238E27FC236}">
                <a16:creationId xmlns:a16="http://schemas.microsoft.com/office/drawing/2014/main" id="{654D42F7-3C8D-461A-BFE9-8BF0CF94CDA9}"/>
              </a:ext>
            </a:extLst>
          </p:cNvPr>
          <p:cNvSpPr txBox="1"/>
          <p:nvPr/>
        </p:nvSpPr>
        <p:spPr>
          <a:xfrm>
            <a:off x="2411966" y="2504856"/>
            <a:ext cx="1339269" cy="68345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Консультативный совет МФЦА по исламским финансам 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A306D43F-700D-45E3-9D3B-BED5B7A384C5}"/>
              </a:ext>
            </a:extLst>
          </p:cNvPr>
          <p:cNvSpPr txBox="1"/>
          <p:nvPr/>
        </p:nvSpPr>
        <p:spPr>
          <a:xfrm>
            <a:off x="2051501" y="5425437"/>
            <a:ext cx="1339269" cy="51251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Офис Управляющего ИБР в Казахстане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91114FCE-BD83-4DD8-ACFB-C1DD72EAE0E3}"/>
              </a:ext>
            </a:extLst>
          </p:cNvPr>
          <p:cNvSpPr txBox="1"/>
          <p:nvPr/>
        </p:nvSpPr>
        <p:spPr>
          <a:xfrm>
            <a:off x="7098650" y="467138"/>
            <a:ext cx="1339269" cy="8672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en-US" sz="1100" dirty="0">
                <a:latin typeface="Arial"/>
                <a:cs typeface="Arial"/>
              </a:rPr>
              <a:t> </a:t>
            </a:r>
            <a:r>
              <a:rPr lang="ru-RU" sz="1100" dirty="0">
                <a:latin typeface="Arial"/>
                <a:cs typeface="Arial"/>
              </a:rPr>
              <a:t>Правила МФЦА </a:t>
            </a:r>
          </a:p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по исламскому банкингу, рынку капитала и </a:t>
            </a:r>
            <a:r>
              <a:rPr lang="ru-RU" sz="1100" dirty="0" err="1">
                <a:latin typeface="Arial"/>
                <a:cs typeface="Arial"/>
              </a:rPr>
              <a:t>такафул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BAEA758-67BE-4895-9FE1-F54392AE2420}"/>
              </a:ext>
            </a:extLst>
          </p:cNvPr>
          <p:cNvSpPr txBox="1"/>
          <p:nvPr/>
        </p:nvSpPr>
        <p:spPr>
          <a:xfrm>
            <a:off x="8655822" y="1536599"/>
            <a:ext cx="1528307" cy="11424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050" dirty="0">
                <a:latin typeface="Arial"/>
                <a:cs typeface="Arial"/>
              </a:rPr>
              <a:t>Исламские банки, исламские компании по управлению активами, исламские финансовые, консалтинговые и юридические фирмы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2D7522E5-96FA-40F2-981E-75F2A43932E7}"/>
              </a:ext>
            </a:extLst>
          </p:cNvPr>
          <p:cNvSpPr txBox="1"/>
          <p:nvPr/>
        </p:nvSpPr>
        <p:spPr>
          <a:xfrm>
            <a:off x="9129404" y="3374800"/>
            <a:ext cx="1339269" cy="856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lvl="0" algn="ctr"/>
            <a:r>
              <a:rPr lang="ru-RU" sz="1100" dirty="0"/>
              <a:t>Международное обучение и сертификация в области исламских финансов</a:t>
            </a:r>
            <a:endParaRPr lang="ru-KZ" sz="1100" dirty="0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B9369FBD-7AB5-4FC2-A483-D0B0D52E857E}"/>
              </a:ext>
            </a:extLst>
          </p:cNvPr>
          <p:cNvSpPr txBox="1"/>
          <p:nvPr/>
        </p:nvSpPr>
        <p:spPr>
          <a:xfrm>
            <a:off x="9024136" y="5067440"/>
            <a:ext cx="1339269" cy="8544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Повышение осведомлённости населения в области исламских финансов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11394A79-C708-4800-BA46-00102F6B1515}"/>
              </a:ext>
            </a:extLst>
          </p:cNvPr>
          <p:cNvSpPr txBox="1"/>
          <p:nvPr/>
        </p:nvSpPr>
        <p:spPr>
          <a:xfrm>
            <a:off x="3411662" y="6473676"/>
            <a:ext cx="1339269" cy="7219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ru-RU" sz="1100" dirty="0">
                <a:latin typeface="Arial"/>
                <a:cs typeface="Arial"/>
              </a:rPr>
              <a:t>Членство</a:t>
            </a:r>
            <a:r>
              <a:rPr lang="en-US" sz="1100" dirty="0">
                <a:latin typeface="Arial"/>
                <a:cs typeface="Arial"/>
              </a:rPr>
              <a:t>:</a:t>
            </a:r>
          </a:p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en-US" sz="1100" dirty="0">
                <a:latin typeface="Arial"/>
                <a:cs typeface="Arial"/>
              </a:rPr>
              <a:t>IFSB</a:t>
            </a:r>
          </a:p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en-US" sz="1100" dirty="0">
                <a:latin typeface="Arial"/>
                <a:cs typeface="Arial"/>
              </a:rPr>
              <a:t>AAOIFI</a:t>
            </a:r>
          </a:p>
          <a:p>
            <a:pPr marL="12700" marR="57785" algn="ctr">
              <a:lnSpc>
                <a:spcPct val="101200"/>
              </a:lnSpc>
              <a:spcBef>
                <a:spcPts val="80"/>
              </a:spcBef>
            </a:pPr>
            <a:r>
              <a:rPr lang="en-US" sz="1100" dirty="0">
                <a:latin typeface="Arial"/>
                <a:cs typeface="Arial"/>
              </a:rPr>
              <a:t>CIBAFI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6" name="Рисунок 5" descr="Изображение выглядит как знак, объект, перед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02B028C-5367-4657-9BB3-9B2063BFD4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49" y="3183381"/>
            <a:ext cx="3281183" cy="10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66175250-9D10-4222-9B32-6E6D9F90B510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041" y="2995961"/>
            <a:ext cx="5585297" cy="2599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600" b="1" spc="-5" dirty="0">
                <a:solidFill>
                  <a:srgbClr val="208800"/>
                </a:solidFill>
                <a:latin typeface="Arial"/>
                <a:cs typeface="Arial"/>
              </a:rPr>
              <a:t>Исламский Банк Развития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0" y="519763"/>
            <a:ext cx="31578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/>
              <a:t>Сотрудничество с международными организациями</a:t>
            </a:r>
            <a:endParaRPr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8</a:t>
            </a:fld>
            <a:endParaRPr lang="ru-KZ"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A3C9CA35-F056-4EBA-B1A3-71CE129ED080}"/>
              </a:ext>
            </a:extLst>
          </p:cNvPr>
          <p:cNvSpPr txBox="1"/>
          <p:nvPr/>
        </p:nvSpPr>
        <p:spPr>
          <a:xfrm>
            <a:off x="271041" y="3291649"/>
            <a:ext cx="7728371" cy="2322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Управляющий МФЦА является официальным представителем Казахстана в Совете управляющих ИБР</a:t>
            </a:r>
            <a:endParaRPr lang="en-US" sz="1300" spc="-25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77B8FDA3-2632-4569-8551-1FEDFB3001DD}"/>
              </a:ext>
            </a:extLst>
          </p:cNvPr>
          <p:cNvSpPr txBox="1"/>
          <p:nvPr/>
        </p:nvSpPr>
        <p:spPr>
          <a:xfrm>
            <a:off x="271040" y="3651495"/>
            <a:ext cx="7728371" cy="23512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Президент группы ИБР член  Совета по управлению МФЦА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574E2A3E-B3F4-4DAE-99B5-C482D5E1A957}"/>
              </a:ext>
            </a:extLst>
          </p:cNvPr>
          <p:cNvSpPr txBox="1"/>
          <p:nvPr/>
        </p:nvSpPr>
        <p:spPr>
          <a:xfrm>
            <a:off x="271040" y="4095424"/>
            <a:ext cx="7728371" cy="23512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Техническая помощь ИБР в разработке дорожной карты по исламскому финансированию</a:t>
            </a:r>
            <a:endParaRPr sz="1300" spc="-25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7958418B-7D00-4E95-B028-B1124B91E683}"/>
              </a:ext>
            </a:extLst>
          </p:cNvPr>
          <p:cNvSpPr txBox="1"/>
          <p:nvPr/>
        </p:nvSpPr>
        <p:spPr>
          <a:xfrm>
            <a:off x="264247" y="4528891"/>
            <a:ext cx="5585297" cy="2599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600" b="1" spc="-5" dirty="0">
                <a:solidFill>
                  <a:srgbClr val="208800"/>
                </a:solidFill>
                <a:latin typeface="Arial"/>
                <a:cs typeface="Arial"/>
              </a:rPr>
              <a:t>Азиатский Банк Развития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C17B8C25-B2B6-48E3-986E-736840DAE13A}"/>
              </a:ext>
            </a:extLst>
          </p:cNvPr>
          <p:cNvSpPr txBox="1"/>
          <p:nvPr/>
        </p:nvSpPr>
        <p:spPr>
          <a:xfrm>
            <a:off x="271040" y="4913693"/>
            <a:ext cx="7728371" cy="2322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Благоприятная нормативно-правовая база исламского финансирования создана при поддержке АБР</a:t>
            </a:r>
            <a:endParaRPr sz="1300" spc="-25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8FA44BF-65A5-4919-A5F9-D0E93E3E0F8B}"/>
              </a:ext>
            </a:extLst>
          </p:cNvPr>
          <p:cNvSpPr txBox="1"/>
          <p:nvPr/>
        </p:nvSpPr>
        <p:spPr>
          <a:xfrm>
            <a:off x="264247" y="5354736"/>
            <a:ext cx="7728371" cy="2322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Одобрена региональная техническая помощь АБР «Исламские финансы для инклюзивного роста» </a:t>
            </a:r>
            <a:endParaRPr sz="1300" spc="-25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487E4428-6932-436E-8774-8DCE70900F91}"/>
              </a:ext>
            </a:extLst>
          </p:cNvPr>
          <p:cNvSpPr txBox="1"/>
          <p:nvPr/>
        </p:nvSpPr>
        <p:spPr>
          <a:xfrm>
            <a:off x="271041" y="5931849"/>
            <a:ext cx="5585297" cy="2599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7620" algn="just">
              <a:lnSpc>
                <a:spcPct val="84500"/>
              </a:lnSpc>
              <a:spcBef>
                <a:spcPts val="395"/>
              </a:spcBef>
            </a:pPr>
            <a:r>
              <a:rPr lang="ru-RU" sz="1600" b="1" spc="-5" dirty="0">
                <a:solidFill>
                  <a:srgbClr val="208800"/>
                </a:solidFill>
                <a:latin typeface="Arial"/>
                <a:cs typeface="Arial"/>
              </a:rPr>
              <a:t>Европейский Банк Реконструкции и Развития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A5E329DF-73AA-44DA-85A1-16624A22F4C1}"/>
              </a:ext>
            </a:extLst>
          </p:cNvPr>
          <p:cNvSpPr txBox="1"/>
          <p:nvPr/>
        </p:nvSpPr>
        <p:spPr>
          <a:xfrm>
            <a:off x="264246" y="6314551"/>
            <a:ext cx="7728371" cy="2322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Биржа ИФЦА приняла правила листинга </a:t>
            </a:r>
            <a:r>
              <a:rPr lang="ru-RU" sz="1300" spc="-25" dirty="0" err="1">
                <a:solidFill>
                  <a:srgbClr val="5F5F5F"/>
                </a:solidFill>
                <a:latin typeface="Arial"/>
                <a:cs typeface="Arial"/>
              </a:rPr>
              <a:t>сукук</a:t>
            </a:r>
            <a:r>
              <a:rPr lang="ru-RU" sz="1300" spc="-25" dirty="0">
                <a:solidFill>
                  <a:srgbClr val="5F5F5F"/>
                </a:solidFill>
                <a:latin typeface="Arial"/>
                <a:cs typeface="Arial"/>
              </a:rPr>
              <a:t>, разработанные при содействии ЕБРР</a:t>
            </a:r>
            <a:endParaRPr sz="1300" spc="-25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118FE579-6F5A-4356-BEF5-1EEBD62D1446}"/>
              </a:ext>
            </a:extLst>
          </p:cNvPr>
          <p:cNvSpPr/>
          <p:nvPr/>
        </p:nvSpPr>
        <p:spPr>
          <a:xfrm>
            <a:off x="6085560" y="-19567"/>
            <a:ext cx="4607840" cy="31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D977236E-E715-480E-B813-731F7F3F5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16" y="3153469"/>
            <a:ext cx="2132147" cy="8684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704F61-6116-4881-A568-116132E87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77" y="4463572"/>
            <a:ext cx="912237" cy="9122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DA3721CF-7419-40C5-B4CB-32F6D04F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53" y="5825780"/>
            <a:ext cx="235868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5EF4619-222B-4E28-B84E-ECB8E3BD9EA6}"/>
              </a:ext>
            </a:extLst>
          </p:cNvPr>
          <p:cNvSpPr/>
          <p:nvPr/>
        </p:nvSpPr>
        <p:spPr>
          <a:xfrm>
            <a:off x="1270" y="2677465"/>
            <a:ext cx="10692130" cy="4838700"/>
          </a:xfrm>
          <a:custGeom>
            <a:avLst/>
            <a:gdLst/>
            <a:ahLst/>
            <a:cxnLst/>
            <a:rect l="l" t="t" r="r" b="b"/>
            <a:pathLst>
              <a:path w="10692130" h="4838700">
                <a:moveTo>
                  <a:pt x="6770651" y="4826000"/>
                </a:moveTo>
                <a:lnTo>
                  <a:pt x="5907245" y="4826000"/>
                </a:lnTo>
                <a:lnTo>
                  <a:pt x="5960818" y="4838700"/>
                </a:lnTo>
                <a:lnTo>
                  <a:pt x="6717078" y="4838700"/>
                </a:lnTo>
                <a:lnTo>
                  <a:pt x="6770651" y="4826000"/>
                </a:lnTo>
                <a:close/>
              </a:path>
              <a:path w="10692130" h="4838700">
                <a:moveTo>
                  <a:pt x="6930664" y="4813300"/>
                </a:moveTo>
                <a:lnTo>
                  <a:pt x="5747232" y="4813300"/>
                </a:lnTo>
                <a:lnTo>
                  <a:pt x="5800451" y="4826000"/>
                </a:lnTo>
                <a:lnTo>
                  <a:pt x="6877446" y="4826000"/>
                </a:lnTo>
                <a:lnTo>
                  <a:pt x="6930664" y="4813300"/>
                </a:lnTo>
                <a:close/>
              </a:path>
              <a:path w="10692130" h="4838700">
                <a:moveTo>
                  <a:pt x="7089583" y="4800600"/>
                </a:moveTo>
                <a:lnTo>
                  <a:pt x="5588314" y="4800600"/>
                </a:lnTo>
                <a:lnTo>
                  <a:pt x="5641163" y="4813300"/>
                </a:lnTo>
                <a:lnTo>
                  <a:pt x="7036735" y="4813300"/>
                </a:lnTo>
                <a:lnTo>
                  <a:pt x="7089583" y="4800600"/>
                </a:lnTo>
                <a:close/>
              </a:path>
              <a:path w="10692130" h="4838700">
                <a:moveTo>
                  <a:pt x="7194899" y="4787900"/>
                </a:moveTo>
                <a:lnTo>
                  <a:pt x="5482999" y="4787900"/>
                </a:lnTo>
                <a:lnTo>
                  <a:pt x="5535593" y="4800600"/>
                </a:lnTo>
                <a:lnTo>
                  <a:pt x="7142305" y="4800600"/>
                </a:lnTo>
                <a:lnTo>
                  <a:pt x="7194899" y="4787900"/>
                </a:lnTo>
                <a:close/>
              </a:path>
              <a:path w="10692130" h="4838700">
                <a:moveTo>
                  <a:pt x="7351893" y="4762500"/>
                </a:moveTo>
                <a:lnTo>
                  <a:pt x="5326006" y="4762500"/>
                </a:lnTo>
                <a:lnTo>
                  <a:pt x="5430536" y="4787900"/>
                </a:lnTo>
                <a:lnTo>
                  <a:pt x="7247362" y="4787900"/>
                </a:lnTo>
                <a:lnTo>
                  <a:pt x="7351893" y="4762500"/>
                </a:lnTo>
                <a:close/>
              </a:path>
              <a:path w="10692130" h="4838700">
                <a:moveTo>
                  <a:pt x="7507671" y="4737100"/>
                </a:moveTo>
                <a:lnTo>
                  <a:pt x="5170229" y="4737100"/>
                </a:lnTo>
                <a:lnTo>
                  <a:pt x="5273943" y="4762500"/>
                </a:lnTo>
                <a:lnTo>
                  <a:pt x="7403956" y="4762500"/>
                </a:lnTo>
                <a:lnTo>
                  <a:pt x="7507671" y="4737100"/>
                </a:lnTo>
                <a:close/>
              </a:path>
              <a:path w="10692130" h="4838700">
                <a:moveTo>
                  <a:pt x="0" y="0"/>
                </a:moveTo>
                <a:lnTo>
                  <a:pt x="3132" y="12700"/>
                </a:lnTo>
                <a:lnTo>
                  <a:pt x="16956" y="63500"/>
                </a:lnTo>
                <a:lnTo>
                  <a:pt x="31162" y="101600"/>
                </a:lnTo>
                <a:lnTo>
                  <a:pt x="45751" y="152400"/>
                </a:lnTo>
                <a:lnTo>
                  <a:pt x="60720" y="203200"/>
                </a:lnTo>
                <a:lnTo>
                  <a:pt x="76067" y="254000"/>
                </a:lnTo>
                <a:lnTo>
                  <a:pt x="91791" y="304800"/>
                </a:lnTo>
                <a:lnTo>
                  <a:pt x="107889" y="355600"/>
                </a:lnTo>
                <a:lnTo>
                  <a:pt x="124362" y="406400"/>
                </a:lnTo>
                <a:lnTo>
                  <a:pt x="141205" y="457200"/>
                </a:lnTo>
                <a:lnTo>
                  <a:pt x="158419" y="495300"/>
                </a:lnTo>
                <a:lnTo>
                  <a:pt x="176001" y="546100"/>
                </a:lnTo>
                <a:lnTo>
                  <a:pt x="193950" y="596900"/>
                </a:lnTo>
                <a:lnTo>
                  <a:pt x="212264" y="647700"/>
                </a:lnTo>
                <a:lnTo>
                  <a:pt x="230941" y="698500"/>
                </a:lnTo>
                <a:lnTo>
                  <a:pt x="249979" y="736600"/>
                </a:lnTo>
                <a:lnTo>
                  <a:pt x="269377" y="787400"/>
                </a:lnTo>
                <a:lnTo>
                  <a:pt x="289133" y="838200"/>
                </a:lnTo>
                <a:lnTo>
                  <a:pt x="309246" y="876300"/>
                </a:lnTo>
                <a:lnTo>
                  <a:pt x="329714" y="927100"/>
                </a:lnTo>
                <a:lnTo>
                  <a:pt x="350534" y="977900"/>
                </a:lnTo>
                <a:lnTo>
                  <a:pt x="371706" y="1016000"/>
                </a:lnTo>
                <a:lnTo>
                  <a:pt x="393228" y="1066800"/>
                </a:lnTo>
                <a:lnTo>
                  <a:pt x="415098" y="1117600"/>
                </a:lnTo>
                <a:lnTo>
                  <a:pt x="437314" y="1155700"/>
                </a:lnTo>
                <a:lnTo>
                  <a:pt x="459874" y="1206500"/>
                </a:lnTo>
                <a:lnTo>
                  <a:pt x="482778" y="1257300"/>
                </a:lnTo>
                <a:lnTo>
                  <a:pt x="506023" y="1295400"/>
                </a:lnTo>
                <a:lnTo>
                  <a:pt x="529607" y="1346200"/>
                </a:lnTo>
                <a:lnTo>
                  <a:pt x="553529" y="1384300"/>
                </a:lnTo>
                <a:lnTo>
                  <a:pt x="577788" y="1435100"/>
                </a:lnTo>
                <a:lnTo>
                  <a:pt x="602380" y="1473200"/>
                </a:lnTo>
                <a:lnTo>
                  <a:pt x="627306" y="1524000"/>
                </a:lnTo>
                <a:lnTo>
                  <a:pt x="652563" y="1562100"/>
                </a:lnTo>
                <a:lnTo>
                  <a:pt x="678149" y="1612900"/>
                </a:lnTo>
                <a:lnTo>
                  <a:pt x="704063" y="1651000"/>
                </a:lnTo>
                <a:lnTo>
                  <a:pt x="730303" y="1689100"/>
                </a:lnTo>
                <a:lnTo>
                  <a:pt x="756867" y="1739900"/>
                </a:lnTo>
                <a:lnTo>
                  <a:pt x="783754" y="1778000"/>
                </a:lnTo>
                <a:lnTo>
                  <a:pt x="810962" y="1828800"/>
                </a:lnTo>
                <a:lnTo>
                  <a:pt x="838489" y="1866900"/>
                </a:lnTo>
                <a:lnTo>
                  <a:pt x="866334" y="1905000"/>
                </a:lnTo>
                <a:lnTo>
                  <a:pt x="894495" y="1955800"/>
                </a:lnTo>
                <a:lnTo>
                  <a:pt x="922970" y="1993900"/>
                </a:lnTo>
                <a:lnTo>
                  <a:pt x="951757" y="2032000"/>
                </a:lnTo>
                <a:lnTo>
                  <a:pt x="980855" y="2070100"/>
                </a:lnTo>
                <a:lnTo>
                  <a:pt x="1010263" y="2120900"/>
                </a:lnTo>
                <a:lnTo>
                  <a:pt x="1039978" y="2159000"/>
                </a:lnTo>
                <a:lnTo>
                  <a:pt x="1069998" y="2197100"/>
                </a:lnTo>
                <a:lnTo>
                  <a:pt x="1100323" y="2235200"/>
                </a:lnTo>
                <a:lnTo>
                  <a:pt x="1130950" y="2273300"/>
                </a:lnTo>
                <a:lnTo>
                  <a:pt x="1161878" y="2324100"/>
                </a:lnTo>
                <a:lnTo>
                  <a:pt x="1193104" y="2362200"/>
                </a:lnTo>
                <a:lnTo>
                  <a:pt x="1224628" y="2400300"/>
                </a:lnTo>
                <a:lnTo>
                  <a:pt x="1256448" y="2438400"/>
                </a:lnTo>
                <a:lnTo>
                  <a:pt x="1288562" y="2476500"/>
                </a:lnTo>
                <a:lnTo>
                  <a:pt x="1320968" y="2514600"/>
                </a:lnTo>
                <a:lnTo>
                  <a:pt x="1353664" y="2552700"/>
                </a:lnTo>
                <a:lnTo>
                  <a:pt x="1386649" y="2590800"/>
                </a:lnTo>
                <a:lnTo>
                  <a:pt x="1453479" y="2667000"/>
                </a:lnTo>
                <a:lnTo>
                  <a:pt x="1521445" y="2743200"/>
                </a:lnTo>
                <a:lnTo>
                  <a:pt x="1590532" y="2819400"/>
                </a:lnTo>
                <a:lnTo>
                  <a:pt x="1625492" y="2844800"/>
                </a:lnTo>
                <a:lnTo>
                  <a:pt x="1696236" y="2921000"/>
                </a:lnTo>
                <a:lnTo>
                  <a:pt x="1768068" y="2997200"/>
                </a:lnTo>
                <a:lnTo>
                  <a:pt x="1804388" y="3022600"/>
                </a:lnTo>
                <a:lnTo>
                  <a:pt x="1840975" y="3060700"/>
                </a:lnTo>
                <a:lnTo>
                  <a:pt x="1914942" y="3136900"/>
                </a:lnTo>
                <a:lnTo>
                  <a:pt x="1952319" y="3162300"/>
                </a:lnTo>
                <a:lnTo>
                  <a:pt x="1989957" y="3200400"/>
                </a:lnTo>
                <a:lnTo>
                  <a:pt x="2027852" y="3225800"/>
                </a:lnTo>
                <a:lnTo>
                  <a:pt x="2104413" y="3302000"/>
                </a:lnTo>
                <a:lnTo>
                  <a:pt x="2143074" y="3327400"/>
                </a:lnTo>
                <a:lnTo>
                  <a:pt x="2181986" y="3365500"/>
                </a:lnTo>
                <a:lnTo>
                  <a:pt x="2221149" y="3390900"/>
                </a:lnTo>
                <a:lnTo>
                  <a:pt x="2260560" y="3429000"/>
                </a:lnTo>
                <a:lnTo>
                  <a:pt x="2300218" y="3454400"/>
                </a:lnTo>
                <a:lnTo>
                  <a:pt x="2340120" y="3492500"/>
                </a:lnTo>
                <a:lnTo>
                  <a:pt x="2420653" y="3543300"/>
                </a:lnTo>
                <a:lnTo>
                  <a:pt x="2461280" y="3581400"/>
                </a:lnTo>
                <a:lnTo>
                  <a:pt x="2543247" y="3632200"/>
                </a:lnTo>
                <a:lnTo>
                  <a:pt x="2584584" y="3670300"/>
                </a:lnTo>
                <a:lnTo>
                  <a:pt x="2709986" y="3746500"/>
                </a:lnTo>
                <a:lnTo>
                  <a:pt x="2752245" y="3784600"/>
                </a:lnTo>
                <a:lnTo>
                  <a:pt x="2794730" y="3810000"/>
                </a:lnTo>
                <a:lnTo>
                  <a:pt x="3054299" y="3962400"/>
                </a:lnTo>
                <a:lnTo>
                  <a:pt x="3366865" y="4140200"/>
                </a:lnTo>
                <a:lnTo>
                  <a:pt x="3412342" y="4152900"/>
                </a:lnTo>
                <a:lnTo>
                  <a:pt x="3549971" y="4229100"/>
                </a:lnTo>
                <a:lnTo>
                  <a:pt x="3596241" y="4241800"/>
                </a:lnTo>
                <a:lnTo>
                  <a:pt x="3689363" y="4292600"/>
                </a:lnTo>
                <a:lnTo>
                  <a:pt x="3736211" y="4305300"/>
                </a:lnTo>
                <a:lnTo>
                  <a:pt x="3783248" y="4330700"/>
                </a:lnTo>
                <a:lnTo>
                  <a:pt x="3830473" y="4343400"/>
                </a:lnTo>
                <a:lnTo>
                  <a:pt x="3877883" y="4368800"/>
                </a:lnTo>
                <a:lnTo>
                  <a:pt x="3925477" y="4381500"/>
                </a:lnTo>
                <a:lnTo>
                  <a:pt x="3973254" y="4406900"/>
                </a:lnTo>
                <a:lnTo>
                  <a:pt x="4021212" y="4419600"/>
                </a:lnTo>
                <a:lnTo>
                  <a:pt x="4069349" y="4445000"/>
                </a:lnTo>
                <a:lnTo>
                  <a:pt x="4117663" y="4457700"/>
                </a:lnTo>
                <a:lnTo>
                  <a:pt x="4166152" y="4483100"/>
                </a:lnTo>
                <a:lnTo>
                  <a:pt x="4312658" y="4521200"/>
                </a:lnTo>
                <a:lnTo>
                  <a:pt x="4361834" y="4546600"/>
                </a:lnTo>
                <a:lnTo>
                  <a:pt x="5118581" y="4737100"/>
                </a:lnTo>
                <a:lnTo>
                  <a:pt x="7559318" y="4737100"/>
                </a:lnTo>
                <a:lnTo>
                  <a:pt x="8316067" y="4546600"/>
                </a:lnTo>
                <a:lnTo>
                  <a:pt x="8365242" y="4521200"/>
                </a:lnTo>
                <a:lnTo>
                  <a:pt x="8511748" y="4483100"/>
                </a:lnTo>
                <a:lnTo>
                  <a:pt x="8560238" y="4457700"/>
                </a:lnTo>
                <a:lnTo>
                  <a:pt x="8608552" y="4445000"/>
                </a:lnTo>
                <a:lnTo>
                  <a:pt x="8656688" y="4419600"/>
                </a:lnTo>
                <a:lnTo>
                  <a:pt x="8704646" y="4406900"/>
                </a:lnTo>
                <a:lnTo>
                  <a:pt x="8752423" y="4381500"/>
                </a:lnTo>
                <a:lnTo>
                  <a:pt x="8800017" y="4368800"/>
                </a:lnTo>
                <a:lnTo>
                  <a:pt x="8847428" y="4343400"/>
                </a:lnTo>
                <a:lnTo>
                  <a:pt x="8894652" y="4330700"/>
                </a:lnTo>
                <a:lnTo>
                  <a:pt x="8941689" y="4305300"/>
                </a:lnTo>
                <a:lnTo>
                  <a:pt x="8988537" y="4292600"/>
                </a:lnTo>
                <a:lnTo>
                  <a:pt x="9081659" y="4241800"/>
                </a:lnTo>
                <a:lnTo>
                  <a:pt x="9127929" y="4229100"/>
                </a:lnTo>
                <a:lnTo>
                  <a:pt x="9265557" y="4152900"/>
                </a:lnTo>
                <a:lnTo>
                  <a:pt x="9311034" y="4140200"/>
                </a:lnTo>
                <a:lnTo>
                  <a:pt x="9623599" y="3962400"/>
                </a:lnTo>
                <a:lnTo>
                  <a:pt x="9883167" y="3810000"/>
                </a:lnTo>
                <a:lnTo>
                  <a:pt x="9925652" y="3784600"/>
                </a:lnTo>
                <a:lnTo>
                  <a:pt x="9967911" y="3746500"/>
                </a:lnTo>
                <a:lnTo>
                  <a:pt x="10093312" y="3670300"/>
                </a:lnTo>
                <a:lnTo>
                  <a:pt x="10134648" y="3632200"/>
                </a:lnTo>
                <a:lnTo>
                  <a:pt x="10216615" y="3581400"/>
                </a:lnTo>
                <a:lnTo>
                  <a:pt x="10257242" y="3543300"/>
                </a:lnTo>
                <a:lnTo>
                  <a:pt x="10337775" y="3492500"/>
                </a:lnTo>
                <a:lnTo>
                  <a:pt x="10377677" y="3454400"/>
                </a:lnTo>
                <a:lnTo>
                  <a:pt x="10417334" y="3429000"/>
                </a:lnTo>
                <a:lnTo>
                  <a:pt x="10456745" y="3390900"/>
                </a:lnTo>
                <a:lnTo>
                  <a:pt x="10495907" y="3365500"/>
                </a:lnTo>
                <a:lnTo>
                  <a:pt x="10534820" y="3327400"/>
                </a:lnTo>
                <a:lnTo>
                  <a:pt x="10573481" y="3302000"/>
                </a:lnTo>
                <a:lnTo>
                  <a:pt x="10650040" y="3225800"/>
                </a:lnTo>
                <a:lnTo>
                  <a:pt x="10687936" y="3200400"/>
                </a:lnTo>
                <a:lnTo>
                  <a:pt x="10692003" y="32004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16" y="3185"/>
            <a:ext cx="3157855" cy="2741295"/>
          </a:xfrm>
          <a:custGeom>
            <a:avLst/>
            <a:gdLst/>
            <a:ahLst/>
            <a:cxnLst/>
            <a:rect l="l" t="t" r="r" b="b"/>
            <a:pathLst>
              <a:path w="3157855" h="2741295">
                <a:moveTo>
                  <a:pt x="2956831" y="0"/>
                </a:moveTo>
                <a:lnTo>
                  <a:pt x="0" y="0"/>
                </a:lnTo>
                <a:lnTo>
                  <a:pt x="0" y="2255465"/>
                </a:lnTo>
                <a:lnTo>
                  <a:pt x="42472" y="2292703"/>
                </a:lnTo>
                <a:lnTo>
                  <a:pt x="76932" y="2321228"/>
                </a:lnTo>
                <a:lnTo>
                  <a:pt x="112071" y="2348947"/>
                </a:lnTo>
                <a:lnTo>
                  <a:pt x="147874" y="2375845"/>
                </a:lnTo>
                <a:lnTo>
                  <a:pt x="184327" y="2401910"/>
                </a:lnTo>
                <a:lnTo>
                  <a:pt x="221415" y="2427126"/>
                </a:lnTo>
                <a:lnTo>
                  <a:pt x="259125" y="2451479"/>
                </a:lnTo>
                <a:lnTo>
                  <a:pt x="297442" y="2474956"/>
                </a:lnTo>
                <a:lnTo>
                  <a:pt x="336352" y="2497542"/>
                </a:lnTo>
                <a:lnTo>
                  <a:pt x="375841" y="2519223"/>
                </a:lnTo>
                <a:lnTo>
                  <a:pt x="415894" y="2539984"/>
                </a:lnTo>
                <a:lnTo>
                  <a:pt x="456498" y="2559812"/>
                </a:lnTo>
                <a:lnTo>
                  <a:pt x="497639" y="2578692"/>
                </a:lnTo>
                <a:lnTo>
                  <a:pt x="539301" y="2596610"/>
                </a:lnTo>
                <a:lnTo>
                  <a:pt x="581472" y="2613553"/>
                </a:lnTo>
                <a:lnTo>
                  <a:pt x="624136" y="2629505"/>
                </a:lnTo>
                <a:lnTo>
                  <a:pt x="667280" y="2644452"/>
                </a:lnTo>
                <a:lnTo>
                  <a:pt x="710889" y="2658381"/>
                </a:lnTo>
                <a:lnTo>
                  <a:pt x="754950" y="2671277"/>
                </a:lnTo>
                <a:lnTo>
                  <a:pt x="799447" y="2683126"/>
                </a:lnTo>
                <a:lnTo>
                  <a:pt x="844368" y="2693914"/>
                </a:lnTo>
                <a:lnTo>
                  <a:pt x="889697" y="2703627"/>
                </a:lnTo>
                <a:lnTo>
                  <a:pt x="935420" y="2712250"/>
                </a:lnTo>
                <a:lnTo>
                  <a:pt x="981524" y="2719770"/>
                </a:lnTo>
                <a:lnTo>
                  <a:pt x="1027994" y="2726171"/>
                </a:lnTo>
                <a:lnTo>
                  <a:pt x="1074816" y="2731440"/>
                </a:lnTo>
                <a:lnTo>
                  <a:pt x="1121975" y="2735564"/>
                </a:lnTo>
                <a:lnTo>
                  <a:pt x="1169458" y="2738526"/>
                </a:lnTo>
                <a:lnTo>
                  <a:pt x="1217251" y="2740314"/>
                </a:lnTo>
                <a:lnTo>
                  <a:pt x="1265339" y="2740913"/>
                </a:lnTo>
                <a:lnTo>
                  <a:pt x="1313426" y="2740314"/>
                </a:lnTo>
                <a:lnTo>
                  <a:pt x="1361218" y="2738526"/>
                </a:lnTo>
                <a:lnTo>
                  <a:pt x="1408700" y="2735564"/>
                </a:lnTo>
                <a:lnTo>
                  <a:pt x="1455859" y="2731440"/>
                </a:lnTo>
                <a:lnTo>
                  <a:pt x="1502680" y="2726171"/>
                </a:lnTo>
                <a:lnTo>
                  <a:pt x="1549150" y="2719770"/>
                </a:lnTo>
                <a:lnTo>
                  <a:pt x="1595253" y="2712250"/>
                </a:lnTo>
                <a:lnTo>
                  <a:pt x="1640976" y="2703627"/>
                </a:lnTo>
                <a:lnTo>
                  <a:pt x="1686305" y="2693914"/>
                </a:lnTo>
                <a:lnTo>
                  <a:pt x="1731225" y="2683126"/>
                </a:lnTo>
                <a:lnTo>
                  <a:pt x="1775722" y="2671277"/>
                </a:lnTo>
                <a:lnTo>
                  <a:pt x="1819782" y="2658381"/>
                </a:lnTo>
                <a:lnTo>
                  <a:pt x="1863391" y="2644452"/>
                </a:lnTo>
                <a:lnTo>
                  <a:pt x="1906534" y="2629505"/>
                </a:lnTo>
                <a:lnTo>
                  <a:pt x="1949198" y="2613553"/>
                </a:lnTo>
                <a:lnTo>
                  <a:pt x="1991368" y="2596610"/>
                </a:lnTo>
                <a:lnTo>
                  <a:pt x="2033031" y="2578692"/>
                </a:lnTo>
                <a:lnTo>
                  <a:pt x="2074171" y="2559812"/>
                </a:lnTo>
                <a:lnTo>
                  <a:pt x="2114775" y="2539984"/>
                </a:lnTo>
                <a:lnTo>
                  <a:pt x="2154828" y="2519223"/>
                </a:lnTo>
                <a:lnTo>
                  <a:pt x="2194317" y="2497542"/>
                </a:lnTo>
                <a:lnTo>
                  <a:pt x="2233226" y="2474956"/>
                </a:lnTo>
                <a:lnTo>
                  <a:pt x="2271543" y="2451479"/>
                </a:lnTo>
                <a:lnTo>
                  <a:pt x="2309253" y="2427126"/>
                </a:lnTo>
                <a:lnTo>
                  <a:pt x="2346341" y="2401910"/>
                </a:lnTo>
                <a:lnTo>
                  <a:pt x="2382793" y="2375845"/>
                </a:lnTo>
                <a:lnTo>
                  <a:pt x="2418596" y="2348947"/>
                </a:lnTo>
                <a:lnTo>
                  <a:pt x="2453734" y="2321228"/>
                </a:lnTo>
                <a:lnTo>
                  <a:pt x="2488195" y="2292703"/>
                </a:lnTo>
                <a:lnTo>
                  <a:pt x="2521963" y="2263387"/>
                </a:lnTo>
                <a:lnTo>
                  <a:pt x="2555025" y="2233294"/>
                </a:lnTo>
                <a:lnTo>
                  <a:pt x="2587366" y="2202437"/>
                </a:lnTo>
                <a:lnTo>
                  <a:pt x="2618972" y="2170831"/>
                </a:lnTo>
                <a:lnTo>
                  <a:pt x="2649828" y="2138490"/>
                </a:lnTo>
                <a:lnTo>
                  <a:pt x="2679922" y="2105428"/>
                </a:lnTo>
                <a:lnTo>
                  <a:pt x="2709238" y="2071660"/>
                </a:lnTo>
                <a:lnTo>
                  <a:pt x="2737763" y="2037200"/>
                </a:lnTo>
                <a:lnTo>
                  <a:pt x="2765481" y="2002061"/>
                </a:lnTo>
                <a:lnTo>
                  <a:pt x="2792380" y="1966258"/>
                </a:lnTo>
                <a:lnTo>
                  <a:pt x="2818445" y="1929806"/>
                </a:lnTo>
                <a:lnTo>
                  <a:pt x="2843661" y="1892718"/>
                </a:lnTo>
                <a:lnTo>
                  <a:pt x="2868014" y="1855008"/>
                </a:lnTo>
                <a:lnTo>
                  <a:pt x="2891491" y="1816692"/>
                </a:lnTo>
                <a:lnTo>
                  <a:pt x="2914077" y="1777782"/>
                </a:lnTo>
                <a:lnTo>
                  <a:pt x="2935757" y="1738293"/>
                </a:lnTo>
                <a:lnTo>
                  <a:pt x="2956519" y="1698240"/>
                </a:lnTo>
                <a:lnTo>
                  <a:pt x="2976347" y="1657636"/>
                </a:lnTo>
                <a:lnTo>
                  <a:pt x="2995227" y="1616496"/>
                </a:lnTo>
                <a:lnTo>
                  <a:pt x="3013145" y="1574834"/>
                </a:lnTo>
                <a:lnTo>
                  <a:pt x="3030087" y="1532663"/>
                </a:lnTo>
                <a:lnTo>
                  <a:pt x="3046039" y="1490000"/>
                </a:lnTo>
                <a:lnTo>
                  <a:pt x="3060987" y="1446856"/>
                </a:lnTo>
                <a:lnTo>
                  <a:pt x="3074916" y="1403247"/>
                </a:lnTo>
                <a:lnTo>
                  <a:pt x="3087812" y="1359187"/>
                </a:lnTo>
                <a:lnTo>
                  <a:pt x="3099661" y="1314690"/>
                </a:lnTo>
                <a:lnTo>
                  <a:pt x="3110449" y="1269770"/>
                </a:lnTo>
                <a:lnTo>
                  <a:pt x="3120162" y="1224441"/>
                </a:lnTo>
                <a:lnTo>
                  <a:pt x="3128785" y="1178718"/>
                </a:lnTo>
                <a:lnTo>
                  <a:pt x="3136304" y="1132615"/>
                </a:lnTo>
                <a:lnTo>
                  <a:pt x="3142706" y="1086146"/>
                </a:lnTo>
                <a:lnTo>
                  <a:pt x="3147975" y="1039324"/>
                </a:lnTo>
                <a:lnTo>
                  <a:pt x="3152098" y="992165"/>
                </a:lnTo>
                <a:lnTo>
                  <a:pt x="3155061" y="944683"/>
                </a:lnTo>
                <a:lnTo>
                  <a:pt x="3156849" y="896891"/>
                </a:lnTo>
                <a:lnTo>
                  <a:pt x="3157448" y="848804"/>
                </a:lnTo>
                <a:lnTo>
                  <a:pt x="3156849" y="800716"/>
                </a:lnTo>
                <a:lnTo>
                  <a:pt x="3155061" y="752924"/>
                </a:lnTo>
                <a:lnTo>
                  <a:pt x="3152098" y="705441"/>
                </a:lnTo>
                <a:lnTo>
                  <a:pt x="3147975" y="658281"/>
                </a:lnTo>
                <a:lnTo>
                  <a:pt x="3142706" y="611459"/>
                </a:lnTo>
                <a:lnTo>
                  <a:pt x="3136304" y="564989"/>
                </a:lnTo>
                <a:lnTo>
                  <a:pt x="3128785" y="518886"/>
                </a:lnTo>
                <a:lnTo>
                  <a:pt x="3120162" y="473162"/>
                </a:lnTo>
                <a:lnTo>
                  <a:pt x="3110449" y="427833"/>
                </a:lnTo>
                <a:lnTo>
                  <a:pt x="3099661" y="382913"/>
                </a:lnTo>
                <a:lnTo>
                  <a:pt x="3087812" y="338415"/>
                </a:lnTo>
                <a:lnTo>
                  <a:pt x="3074916" y="294355"/>
                </a:lnTo>
                <a:lnTo>
                  <a:pt x="3060987" y="250745"/>
                </a:lnTo>
                <a:lnTo>
                  <a:pt x="3046039" y="207601"/>
                </a:lnTo>
                <a:lnTo>
                  <a:pt x="3030087" y="164937"/>
                </a:lnTo>
                <a:lnTo>
                  <a:pt x="3013145" y="122767"/>
                </a:lnTo>
                <a:lnTo>
                  <a:pt x="2995227" y="81104"/>
                </a:lnTo>
                <a:lnTo>
                  <a:pt x="2976347" y="39964"/>
                </a:lnTo>
                <a:lnTo>
                  <a:pt x="2956831" y="0"/>
                </a:lnTo>
                <a:close/>
              </a:path>
            </a:pathLst>
          </a:custGeom>
          <a:solidFill>
            <a:srgbClr val="D5C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" y="3185"/>
            <a:ext cx="3204210" cy="2475865"/>
          </a:xfrm>
          <a:custGeom>
            <a:avLst/>
            <a:gdLst/>
            <a:ahLst/>
            <a:cxnLst/>
            <a:rect l="l" t="t" r="r" b="b"/>
            <a:pathLst>
              <a:path w="3204210" h="2475865">
                <a:moveTo>
                  <a:pt x="3112242" y="0"/>
                </a:moveTo>
                <a:lnTo>
                  <a:pt x="0" y="0"/>
                </a:lnTo>
                <a:lnTo>
                  <a:pt x="0" y="1946696"/>
                </a:lnTo>
                <a:lnTo>
                  <a:pt x="55272" y="1997982"/>
                </a:lnTo>
                <a:lnTo>
                  <a:pt x="89041" y="2027298"/>
                </a:lnTo>
                <a:lnTo>
                  <a:pt x="123501" y="2055823"/>
                </a:lnTo>
                <a:lnTo>
                  <a:pt x="158640" y="2083541"/>
                </a:lnTo>
                <a:lnTo>
                  <a:pt x="194442" y="2110440"/>
                </a:lnTo>
                <a:lnTo>
                  <a:pt x="230895" y="2136505"/>
                </a:lnTo>
                <a:lnTo>
                  <a:pt x="267983" y="2161721"/>
                </a:lnTo>
                <a:lnTo>
                  <a:pt x="305692" y="2186074"/>
                </a:lnTo>
                <a:lnTo>
                  <a:pt x="344009" y="2209551"/>
                </a:lnTo>
                <a:lnTo>
                  <a:pt x="382919" y="2232137"/>
                </a:lnTo>
                <a:lnTo>
                  <a:pt x="422407" y="2253818"/>
                </a:lnTo>
                <a:lnTo>
                  <a:pt x="462461" y="2274579"/>
                </a:lnTo>
                <a:lnTo>
                  <a:pt x="503065" y="2294407"/>
                </a:lnTo>
                <a:lnTo>
                  <a:pt x="544205" y="2313287"/>
                </a:lnTo>
                <a:lnTo>
                  <a:pt x="585867" y="2331206"/>
                </a:lnTo>
                <a:lnTo>
                  <a:pt x="628037" y="2348148"/>
                </a:lnTo>
                <a:lnTo>
                  <a:pt x="670701" y="2364100"/>
                </a:lnTo>
                <a:lnTo>
                  <a:pt x="713845" y="2379048"/>
                </a:lnTo>
                <a:lnTo>
                  <a:pt x="757454" y="2392977"/>
                </a:lnTo>
                <a:lnTo>
                  <a:pt x="801514" y="2405873"/>
                </a:lnTo>
                <a:lnTo>
                  <a:pt x="846011" y="2417722"/>
                </a:lnTo>
                <a:lnTo>
                  <a:pt x="890931" y="2428510"/>
                </a:lnTo>
                <a:lnTo>
                  <a:pt x="936259" y="2438223"/>
                </a:lnTo>
                <a:lnTo>
                  <a:pt x="981982" y="2446846"/>
                </a:lnTo>
                <a:lnTo>
                  <a:pt x="1028086" y="2454365"/>
                </a:lnTo>
                <a:lnTo>
                  <a:pt x="1074555" y="2460767"/>
                </a:lnTo>
                <a:lnTo>
                  <a:pt x="1121376" y="2466036"/>
                </a:lnTo>
                <a:lnTo>
                  <a:pt x="1168535" y="2470159"/>
                </a:lnTo>
                <a:lnTo>
                  <a:pt x="1216018" y="2473122"/>
                </a:lnTo>
                <a:lnTo>
                  <a:pt x="1263810" y="2474910"/>
                </a:lnTo>
                <a:lnTo>
                  <a:pt x="1311897" y="2475509"/>
                </a:lnTo>
                <a:lnTo>
                  <a:pt x="1359984" y="2474910"/>
                </a:lnTo>
                <a:lnTo>
                  <a:pt x="1407777" y="2473122"/>
                </a:lnTo>
                <a:lnTo>
                  <a:pt x="1455260" y="2470159"/>
                </a:lnTo>
                <a:lnTo>
                  <a:pt x="1502420" y="2466036"/>
                </a:lnTo>
                <a:lnTo>
                  <a:pt x="1549241" y="2460767"/>
                </a:lnTo>
                <a:lnTo>
                  <a:pt x="1595711" y="2454365"/>
                </a:lnTo>
                <a:lnTo>
                  <a:pt x="1641815" y="2446846"/>
                </a:lnTo>
                <a:lnTo>
                  <a:pt x="1687539" y="2438223"/>
                </a:lnTo>
                <a:lnTo>
                  <a:pt x="1732868" y="2428510"/>
                </a:lnTo>
                <a:lnTo>
                  <a:pt x="1777788" y="2417722"/>
                </a:lnTo>
                <a:lnTo>
                  <a:pt x="1822286" y="2405873"/>
                </a:lnTo>
                <a:lnTo>
                  <a:pt x="1866346" y="2392977"/>
                </a:lnTo>
                <a:lnTo>
                  <a:pt x="1909955" y="2379048"/>
                </a:lnTo>
                <a:lnTo>
                  <a:pt x="1953099" y="2364100"/>
                </a:lnTo>
                <a:lnTo>
                  <a:pt x="1995763" y="2348148"/>
                </a:lnTo>
                <a:lnTo>
                  <a:pt x="2037934" y="2331206"/>
                </a:lnTo>
                <a:lnTo>
                  <a:pt x="2079597" y="2313287"/>
                </a:lnTo>
                <a:lnTo>
                  <a:pt x="2120737" y="2294407"/>
                </a:lnTo>
                <a:lnTo>
                  <a:pt x="2161341" y="2274579"/>
                </a:lnTo>
                <a:lnTo>
                  <a:pt x="2201395" y="2253818"/>
                </a:lnTo>
                <a:lnTo>
                  <a:pt x="2240884" y="2232137"/>
                </a:lnTo>
                <a:lnTo>
                  <a:pt x="2279794" y="2209551"/>
                </a:lnTo>
                <a:lnTo>
                  <a:pt x="2318111" y="2186074"/>
                </a:lnTo>
                <a:lnTo>
                  <a:pt x="2355820" y="2161721"/>
                </a:lnTo>
                <a:lnTo>
                  <a:pt x="2392909" y="2136505"/>
                </a:lnTo>
                <a:lnTo>
                  <a:pt x="2429361" y="2110440"/>
                </a:lnTo>
                <a:lnTo>
                  <a:pt x="2465164" y="2083541"/>
                </a:lnTo>
                <a:lnTo>
                  <a:pt x="2500303" y="2055823"/>
                </a:lnTo>
                <a:lnTo>
                  <a:pt x="2534764" y="2027298"/>
                </a:lnTo>
                <a:lnTo>
                  <a:pt x="2568532" y="1997982"/>
                </a:lnTo>
                <a:lnTo>
                  <a:pt x="2601594" y="1967888"/>
                </a:lnTo>
                <a:lnTo>
                  <a:pt x="2633935" y="1937031"/>
                </a:lnTo>
                <a:lnTo>
                  <a:pt x="2665541" y="1905425"/>
                </a:lnTo>
                <a:lnTo>
                  <a:pt x="2696398" y="1873084"/>
                </a:lnTo>
                <a:lnTo>
                  <a:pt x="2726492" y="1840022"/>
                </a:lnTo>
                <a:lnTo>
                  <a:pt x="2755808" y="1806254"/>
                </a:lnTo>
                <a:lnTo>
                  <a:pt x="2784333" y="1771793"/>
                </a:lnTo>
                <a:lnTo>
                  <a:pt x="2812052" y="1736654"/>
                </a:lnTo>
                <a:lnTo>
                  <a:pt x="2838950" y="1700851"/>
                </a:lnTo>
                <a:lnTo>
                  <a:pt x="2865015" y="1664398"/>
                </a:lnTo>
                <a:lnTo>
                  <a:pt x="2890231" y="1627310"/>
                </a:lnTo>
                <a:lnTo>
                  <a:pt x="2914585" y="1589600"/>
                </a:lnTo>
                <a:lnTo>
                  <a:pt x="2938061" y="1551283"/>
                </a:lnTo>
                <a:lnTo>
                  <a:pt x="2960647" y="1512373"/>
                </a:lnTo>
                <a:lnTo>
                  <a:pt x="2982328" y="1472885"/>
                </a:lnTo>
                <a:lnTo>
                  <a:pt x="3003089" y="1432831"/>
                </a:lnTo>
                <a:lnTo>
                  <a:pt x="3022917" y="1392227"/>
                </a:lnTo>
                <a:lnTo>
                  <a:pt x="3041798" y="1351086"/>
                </a:lnTo>
                <a:lnTo>
                  <a:pt x="3059716" y="1309424"/>
                </a:lnTo>
                <a:lnTo>
                  <a:pt x="3076658" y="1267253"/>
                </a:lnTo>
                <a:lnTo>
                  <a:pt x="3092610" y="1224589"/>
                </a:lnTo>
                <a:lnTo>
                  <a:pt x="3107558" y="1181445"/>
                </a:lnTo>
                <a:lnTo>
                  <a:pt x="3121487" y="1137836"/>
                </a:lnTo>
                <a:lnTo>
                  <a:pt x="3134383" y="1093775"/>
                </a:lnTo>
                <a:lnTo>
                  <a:pt x="3146232" y="1049278"/>
                </a:lnTo>
                <a:lnTo>
                  <a:pt x="3157020" y="1004357"/>
                </a:lnTo>
                <a:lnTo>
                  <a:pt x="3166733" y="959028"/>
                </a:lnTo>
                <a:lnTo>
                  <a:pt x="3175356" y="913305"/>
                </a:lnTo>
                <a:lnTo>
                  <a:pt x="3182875" y="867201"/>
                </a:lnTo>
                <a:lnTo>
                  <a:pt x="3189277" y="820731"/>
                </a:lnTo>
                <a:lnTo>
                  <a:pt x="3194546" y="773909"/>
                </a:lnTo>
                <a:lnTo>
                  <a:pt x="3198669" y="726750"/>
                </a:lnTo>
                <a:lnTo>
                  <a:pt x="3201632" y="679267"/>
                </a:lnTo>
                <a:lnTo>
                  <a:pt x="3203420" y="631474"/>
                </a:lnTo>
                <a:lnTo>
                  <a:pt x="3204019" y="583387"/>
                </a:lnTo>
                <a:lnTo>
                  <a:pt x="3203420" y="535300"/>
                </a:lnTo>
                <a:lnTo>
                  <a:pt x="3201632" y="487508"/>
                </a:lnTo>
                <a:lnTo>
                  <a:pt x="3198669" y="440025"/>
                </a:lnTo>
                <a:lnTo>
                  <a:pt x="3194546" y="392866"/>
                </a:lnTo>
                <a:lnTo>
                  <a:pt x="3189277" y="346045"/>
                </a:lnTo>
                <a:lnTo>
                  <a:pt x="3182875" y="299575"/>
                </a:lnTo>
                <a:lnTo>
                  <a:pt x="3175356" y="253472"/>
                </a:lnTo>
                <a:lnTo>
                  <a:pt x="3166733" y="207749"/>
                </a:lnTo>
                <a:lnTo>
                  <a:pt x="3157020" y="162420"/>
                </a:lnTo>
                <a:lnTo>
                  <a:pt x="3146232" y="117501"/>
                </a:lnTo>
                <a:lnTo>
                  <a:pt x="3134383" y="73003"/>
                </a:lnTo>
                <a:lnTo>
                  <a:pt x="3121487" y="28943"/>
                </a:lnTo>
                <a:lnTo>
                  <a:pt x="3112242" y="0"/>
                </a:lnTo>
                <a:close/>
              </a:path>
            </a:pathLst>
          </a:custGeom>
          <a:solidFill>
            <a:srgbClr val="20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5068" y="3144911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5068" y="675642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4451" y="2228"/>
                </a:moveTo>
                <a:lnTo>
                  <a:pt x="4451" y="2228"/>
                </a:lnTo>
              </a:path>
            </a:pathLst>
          </a:custGeom>
          <a:ln w="4457">
            <a:solidFill>
              <a:srgbClr val="208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25C9E-F962-4B23-B2DF-09B9E4156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10816" y="7152848"/>
            <a:ext cx="2459482" cy="378142"/>
          </a:xfrm>
        </p:spPr>
        <p:txBody>
          <a:bodyPr/>
          <a:lstStyle/>
          <a:p>
            <a:fld id="{B6F15528-21DE-4FAA-801E-634DDDAF4B2B}" type="slidenum">
              <a:rPr lang="ru-KZ" smtClean="0"/>
              <a:t>9</a:t>
            </a:fld>
            <a:endParaRPr lang="ru-KZ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3D876D-9154-4486-BE3A-FB90FDBE1419}"/>
              </a:ext>
            </a:extLst>
          </p:cNvPr>
          <p:cNvSpPr/>
          <p:nvPr/>
        </p:nvSpPr>
        <p:spPr>
          <a:xfrm>
            <a:off x="7393191" y="4391026"/>
            <a:ext cx="37081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Islamic Finance Report 201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2B0F764-A146-4822-8F5B-936F5954AFAA}"/>
              </a:ext>
            </a:extLst>
          </p:cNvPr>
          <p:cNvSpPr/>
          <p:nvPr/>
        </p:nvSpPr>
        <p:spPr>
          <a:xfrm>
            <a:off x="8843275" y="3416443"/>
            <a:ext cx="807976" cy="271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#</a:t>
            </a:r>
            <a:r>
              <a:rPr lang="ru-RU" sz="3200" b="1" dirty="0">
                <a:solidFill>
                  <a:schemeClr val="tx1"/>
                </a:solidFill>
              </a:rPr>
              <a:t>18</a:t>
            </a:r>
            <a:endParaRPr lang="ru-KZ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107B53E-BFE7-42CD-B0DC-C07BDFE51A5D}"/>
              </a:ext>
            </a:extLst>
          </p:cNvPr>
          <p:cNvSpPr/>
          <p:nvPr/>
        </p:nvSpPr>
        <p:spPr>
          <a:xfrm>
            <a:off x="3492628" y="3354244"/>
            <a:ext cx="37081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Reuters and Dinar Standard report 2017</a:t>
            </a:r>
          </a:p>
        </p:txBody>
      </p:sp>
      <p:sp>
        <p:nvSpPr>
          <p:cNvPr id="30" name="Круг: прозрачная заливка 29">
            <a:extLst>
              <a:ext uri="{FF2B5EF4-FFF2-40B4-BE49-F238E27FC236}">
                <a16:creationId xmlns:a16="http://schemas.microsoft.com/office/drawing/2014/main" id="{662196E2-2AD1-4A63-8CD1-09FD380920A9}"/>
              </a:ext>
            </a:extLst>
          </p:cNvPr>
          <p:cNvSpPr/>
          <p:nvPr/>
        </p:nvSpPr>
        <p:spPr>
          <a:xfrm>
            <a:off x="4396027" y="1893579"/>
            <a:ext cx="1919325" cy="1701801"/>
          </a:xfrm>
          <a:prstGeom prst="donut">
            <a:avLst>
              <a:gd name="adj" fmla="val 75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406AA13-BF39-4010-8990-D8929F2DBA5B}"/>
              </a:ext>
            </a:extLst>
          </p:cNvPr>
          <p:cNvSpPr/>
          <p:nvPr/>
        </p:nvSpPr>
        <p:spPr>
          <a:xfrm>
            <a:off x="5038413" y="2308494"/>
            <a:ext cx="634554" cy="261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#1</a:t>
            </a:r>
            <a:endParaRPr lang="ru-KZ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96FF02-CA2C-4D1E-8273-7235CC3A9CA0}"/>
              </a:ext>
            </a:extLst>
          </p:cNvPr>
          <p:cNvSpPr/>
          <p:nvPr/>
        </p:nvSpPr>
        <p:spPr>
          <a:xfrm>
            <a:off x="4781227" y="2700185"/>
            <a:ext cx="1333501" cy="63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15900" algn="ctr">
              <a:lnSpc>
                <a:spcPct val="101200"/>
              </a:lnSpc>
              <a:spcBef>
                <a:spcPts val="80"/>
              </a:spcBef>
            </a:pPr>
            <a:r>
              <a:rPr lang="ru-RU" sz="1050" b="1" spc="-25" dirty="0">
                <a:solidFill>
                  <a:srgbClr val="0E0E0E"/>
                </a:solidFill>
                <a:latin typeface="Arial"/>
                <a:cs typeface="Arial"/>
              </a:rPr>
              <a:t>В исламских финансах среди стран СНГ</a:t>
            </a:r>
            <a:endParaRPr lang="en-US" sz="1050" b="1" spc="-25" dirty="0">
              <a:solidFill>
                <a:srgbClr val="0E0E0E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C1ABB94-93E6-437C-BC1B-04BE25D697A5}"/>
              </a:ext>
            </a:extLst>
          </p:cNvPr>
          <p:cNvSpPr/>
          <p:nvPr/>
        </p:nvSpPr>
        <p:spPr>
          <a:xfrm>
            <a:off x="-99824" y="4354603"/>
            <a:ext cx="31577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Reuters Islamic  Growth report 2015</a:t>
            </a:r>
            <a:endParaRPr lang="ru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2918AAB8-A49B-42E7-889A-742D61D96ED2}"/>
              </a:ext>
            </a:extLst>
          </p:cNvPr>
          <p:cNvSpPr/>
          <p:nvPr/>
        </p:nvSpPr>
        <p:spPr>
          <a:xfrm>
            <a:off x="519397" y="2901258"/>
            <a:ext cx="1919325" cy="1701801"/>
          </a:xfrm>
          <a:prstGeom prst="donut">
            <a:avLst>
              <a:gd name="adj" fmla="val 752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E525D63-0088-4A8C-B057-05C3401A01FF}"/>
              </a:ext>
            </a:extLst>
          </p:cNvPr>
          <p:cNvSpPr/>
          <p:nvPr/>
        </p:nvSpPr>
        <p:spPr>
          <a:xfrm>
            <a:off x="1151319" y="3216669"/>
            <a:ext cx="634554" cy="261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#5</a:t>
            </a:r>
            <a:endParaRPr lang="ru-KZ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DEE97B8-8034-4DC7-9E6A-7582E6C943AC}"/>
              </a:ext>
            </a:extLst>
          </p:cNvPr>
          <p:cNvSpPr/>
          <p:nvPr/>
        </p:nvSpPr>
        <p:spPr>
          <a:xfrm>
            <a:off x="718524" y="3543768"/>
            <a:ext cx="1720198" cy="67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15900" algn="ctr">
              <a:lnSpc>
                <a:spcPct val="101200"/>
              </a:lnSpc>
              <a:spcBef>
                <a:spcPts val="80"/>
              </a:spcBef>
            </a:pPr>
            <a:r>
              <a:rPr lang="ru-RU" sz="1050" b="1" spc="-25" dirty="0">
                <a:solidFill>
                  <a:srgbClr val="0E0E0E"/>
                </a:solidFill>
                <a:latin typeface="Arial"/>
                <a:cs typeface="Arial"/>
              </a:rPr>
              <a:t>Инвестиционная привлекательность среди стран ОИС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40" name="Круг: прозрачная заливка 39">
            <a:extLst>
              <a:ext uri="{FF2B5EF4-FFF2-40B4-BE49-F238E27FC236}">
                <a16:creationId xmlns:a16="http://schemas.microsoft.com/office/drawing/2014/main" id="{DD9D9ADC-360A-4398-8F9D-B5EA35092C46}"/>
              </a:ext>
            </a:extLst>
          </p:cNvPr>
          <p:cNvSpPr/>
          <p:nvPr/>
        </p:nvSpPr>
        <p:spPr>
          <a:xfrm>
            <a:off x="8310638" y="2984722"/>
            <a:ext cx="1919325" cy="1701801"/>
          </a:xfrm>
          <a:prstGeom prst="donut">
            <a:avLst>
              <a:gd name="adj" fmla="val 838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1821156-4CF3-45B7-8425-CF56ADF39F3A}"/>
              </a:ext>
            </a:extLst>
          </p:cNvPr>
          <p:cNvSpPr/>
          <p:nvPr/>
        </p:nvSpPr>
        <p:spPr>
          <a:xfrm>
            <a:off x="8696129" y="3741820"/>
            <a:ext cx="1333501" cy="63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15900" algn="ctr">
              <a:lnSpc>
                <a:spcPct val="101200"/>
              </a:lnSpc>
              <a:spcBef>
                <a:spcPts val="80"/>
              </a:spcBef>
            </a:pPr>
            <a:r>
              <a:rPr lang="ru-RU" sz="1050" b="1" spc="-25" dirty="0">
                <a:solidFill>
                  <a:srgbClr val="0E0E0E"/>
                </a:solidFill>
                <a:latin typeface="Arial"/>
                <a:cs typeface="Arial"/>
              </a:rPr>
              <a:t>В исламских финансах в мире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65F0D415-C4EA-4A59-912E-C0877E94A1E6}"/>
              </a:ext>
            </a:extLst>
          </p:cNvPr>
          <p:cNvSpPr txBox="1">
            <a:spLocks/>
          </p:cNvSpPr>
          <p:nvPr/>
        </p:nvSpPr>
        <p:spPr>
          <a:xfrm>
            <a:off x="20917" y="359570"/>
            <a:ext cx="31578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ru-RU" sz="2000" kern="0" dirty="0"/>
              <a:t>Международное признание</a:t>
            </a: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2BF69153-4B6B-46ED-BA1E-C1BEEF5FC2A1}"/>
              </a:ext>
            </a:extLst>
          </p:cNvPr>
          <p:cNvSpPr txBox="1"/>
          <p:nvPr/>
        </p:nvSpPr>
        <p:spPr>
          <a:xfrm>
            <a:off x="1276150" y="5604721"/>
            <a:ext cx="2079644" cy="7407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785">
              <a:lnSpc>
                <a:spcPct val="101200"/>
              </a:lnSpc>
              <a:spcBef>
                <a:spcPts val="80"/>
              </a:spcBef>
            </a:pP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Институциональная поддержка исламских финансов(2018)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536C309F-3008-44F6-BF13-5392911F42CF}"/>
              </a:ext>
            </a:extLst>
          </p:cNvPr>
          <p:cNvSpPr txBox="1"/>
          <p:nvPr/>
        </p:nvSpPr>
        <p:spPr>
          <a:xfrm>
            <a:off x="6085955" y="5479167"/>
            <a:ext cx="1765437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Индивидуальная номинация за разработку политики в области исламских финансов</a:t>
            </a: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(2018</a:t>
            </a:r>
            <a:r>
              <a:rPr lang="ru-RU" sz="1600" spc="-45" dirty="0">
                <a:solidFill>
                  <a:srgbClr val="0E0E0E"/>
                </a:solidFill>
                <a:latin typeface="Arial"/>
                <a:cs typeface="Arial"/>
              </a:rPr>
              <a:t>)</a:t>
            </a:r>
            <a:endParaRPr sz="1600" spc="-30" dirty="0">
              <a:solidFill>
                <a:srgbClr val="0E0E0E"/>
              </a:solidFill>
              <a:latin typeface="Arial"/>
              <a:cs typeface="Arial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6243BFBF-B25F-4608-949E-6F0B2CD249A8}"/>
              </a:ext>
            </a:extLst>
          </p:cNvPr>
          <p:cNvSpPr txBox="1"/>
          <p:nvPr/>
        </p:nvSpPr>
        <p:spPr>
          <a:xfrm>
            <a:off x="3581304" y="5538888"/>
            <a:ext cx="2205425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Инициативы по развитию человеческого капитала(2018</a:t>
            </a:r>
            <a:r>
              <a:rPr lang="ru-RU" sz="1600" spc="-45" dirty="0">
                <a:solidFill>
                  <a:srgbClr val="0E0E0E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97A5D4D-4A43-4A51-B53E-0241A45D91E1}"/>
              </a:ext>
            </a:extLst>
          </p:cNvPr>
          <p:cNvGrpSpPr/>
          <p:nvPr/>
        </p:nvGrpSpPr>
        <p:grpSpPr>
          <a:xfrm>
            <a:off x="3278718" y="5494189"/>
            <a:ext cx="198857" cy="1718250"/>
            <a:chOff x="3019307" y="5523770"/>
            <a:chExt cx="198857" cy="1718250"/>
          </a:xfrm>
        </p:grpSpPr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0FBAE711-7F2F-4CBA-9FCA-77E00C7B1E58}"/>
                </a:ext>
              </a:extLst>
            </p:cNvPr>
            <p:cNvSpPr/>
            <p:nvPr/>
          </p:nvSpPr>
          <p:spPr>
            <a:xfrm>
              <a:off x="3106967" y="5597944"/>
              <a:ext cx="45719" cy="1644076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0"/>
                  </a:moveTo>
                  <a:lnTo>
                    <a:pt x="0" y="1291056"/>
                  </a:lnTo>
                </a:path>
              </a:pathLst>
            </a:custGeom>
            <a:ln w="50800">
              <a:solidFill>
                <a:srgbClr val="D5C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5">
              <a:extLst>
                <a:ext uri="{FF2B5EF4-FFF2-40B4-BE49-F238E27FC236}">
                  <a16:creationId xmlns:a16="http://schemas.microsoft.com/office/drawing/2014/main" id="{BB0399A3-5E86-4C49-89B8-FF2770F1A9DD}"/>
                </a:ext>
              </a:extLst>
            </p:cNvPr>
            <p:cNvSpPr/>
            <p:nvPr/>
          </p:nvSpPr>
          <p:spPr>
            <a:xfrm>
              <a:off x="3019307" y="5523770"/>
              <a:ext cx="198857" cy="1590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D96195-2057-4C46-AE80-7D03E5606015}"/>
              </a:ext>
            </a:extLst>
          </p:cNvPr>
          <p:cNvSpPr/>
          <p:nvPr/>
        </p:nvSpPr>
        <p:spPr>
          <a:xfrm>
            <a:off x="3181518" y="4976932"/>
            <a:ext cx="4804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-10" dirty="0">
                <a:solidFill>
                  <a:srgbClr val="208800"/>
                </a:solidFill>
                <a:latin typeface="Arial"/>
                <a:cs typeface="Arial"/>
              </a:rPr>
              <a:t>Global Islamic Finance Awards (GIFA) </a:t>
            </a:r>
            <a:endParaRPr lang="ru-KZ" sz="2000" b="1" spc="-10" dirty="0">
              <a:solidFill>
                <a:srgbClr val="208800"/>
              </a:solidFill>
              <a:latin typeface="Arial"/>
              <a:cs typeface="Arial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0642DF-2B17-4CD7-AC96-6163CA1303E8}"/>
              </a:ext>
            </a:extLst>
          </p:cNvPr>
          <p:cNvGrpSpPr/>
          <p:nvPr/>
        </p:nvGrpSpPr>
        <p:grpSpPr>
          <a:xfrm>
            <a:off x="1033857" y="5464714"/>
            <a:ext cx="198857" cy="1718250"/>
            <a:chOff x="3171707" y="5676170"/>
            <a:chExt cx="198857" cy="1718250"/>
          </a:xfrm>
        </p:grpSpPr>
        <p:sp>
          <p:nvSpPr>
            <p:cNvPr id="53" name="object 16">
              <a:extLst>
                <a:ext uri="{FF2B5EF4-FFF2-40B4-BE49-F238E27FC236}">
                  <a16:creationId xmlns:a16="http://schemas.microsoft.com/office/drawing/2014/main" id="{363F8BDC-64B4-4CD5-A4F5-38654E847E17}"/>
                </a:ext>
              </a:extLst>
            </p:cNvPr>
            <p:cNvSpPr/>
            <p:nvPr/>
          </p:nvSpPr>
          <p:spPr>
            <a:xfrm>
              <a:off x="3259367" y="5750344"/>
              <a:ext cx="45719" cy="1644076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0"/>
                  </a:moveTo>
                  <a:lnTo>
                    <a:pt x="0" y="1291056"/>
                  </a:lnTo>
                </a:path>
              </a:pathLst>
            </a:custGeom>
            <a:ln w="50800">
              <a:solidFill>
                <a:srgbClr val="20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5">
              <a:extLst>
                <a:ext uri="{FF2B5EF4-FFF2-40B4-BE49-F238E27FC236}">
                  <a16:creationId xmlns:a16="http://schemas.microsoft.com/office/drawing/2014/main" id="{63E0A338-9DD9-4CF3-BDBA-AB004AFEE9A0}"/>
                </a:ext>
              </a:extLst>
            </p:cNvPr>
            <p:cNvSpPr/>
            <p:nvPr/>
          </p:nvSpPr>
          <p:spPr>
            <a:xfrm>
              <a:off x="3171707" y="5676170"/>
              <a:ext cx="198857" cy="1590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DE228CD-7765-400F-9F2A-5A7F3B392C69}"/>
              </a:ext>
            </a:extLst>
          </p:cNvPr>
          <p:cNvGrpSpPr/>
          <p:nvPr/>
        </p:nvGrpSpPr>
        <p:grpSpPr>
          <a:xfrm>
            <a:off x="5718769" y="5494189"/>
            <a:ext cx="198857" cy="1718250"/>
            <a:chOff x="3171707" y="5676170"/>
            <a:chExt cx="198857" cy="1718250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4D1A9C5F-349F-45E2-85CF-E46FC7094DE8}"/>
                </a:ext>
              </a:extLst>
            </p:cNvPr>
            <p:cNvSpPr/>
            <p:nvPr/>
          </p:nvSpPr>
          <p:spPr>
            <a:xfrm>
              <a:off x="3259367" y="5750344"/>
              <a:ext cx="45719" cy="1644076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0"/>
                  </a:moveTo>
                  <a:lnTo>
                    <a:pt x="0" y="1291056"/>
                  </a:lnTo>
                </a:path>
              </a:pathLst>
            </a:custGeom>
            <a:ln w="50800">
              <a:solidFill>
                <a:srgbClr val="20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7065089D-633B-4B37-B8AC-5B0CE5E6F2CF}"/>
                </a:ext>
              </a:extLst>
            </p:cNvPr>
            <p:cNvSpPr/>
            <p:nvPr/>
          </p:nvSpPr>
          <p:spPr>
            <a:xfrm>
              <a:off x="3171707" y="5676170"/>
              <a:ext cx="198857" cy="1590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11">
            <a:extLst>
              <a:ext uri="{FF2B5EF4-FFF2-40B4-BE49-F238E27FC236}">
                <a16:creationId xmlns:a16="http://schemas.microsoft.com/office/drawing/2014/main" id="{510C5701-9D7C-4410-B58C-53E0ED657A90}"/>
              </a:ext>
            </a:extLst>
          </p:cNvPr>
          <p:cNvSpPr txBox="1"/>
          <p:nvPr/>
        </p:nvSpPr>
        <p:spPr>
          <a:xfrm>
            <a:off x="8231971" y="5568758"/>
            <a:ext cx="1775676" cy="824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lang="en-US" sz="1600" spc="-30" dirty="0">
                <a:solidFill>
                  <a:srgbClr val="0E0E0E"/>
                </a:solidFill>
                <a:latin typeface="Arial"/>
                <a:cs typeface="Arial"/>
              </a:rPr>
              <a:t>Global Islamic Finance Leadership Award </a:t>
            </a:r>
            <a:r>
              <a:rPr lang="ru-RU" sz="1600" spc="-30" dirty="0">
                <a:solidFill>
                  <a:srgbClr val="0E0E0E"/>
                </a:solidFill>
                <a:latin typeface="Arial"/>
                <a:cs typeface="Arial"/>
              </a:rPr>
              <a:t>(2019)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24DDD16-542F-4968-8953-856EDADEF739}"/>
              </a:ext>
            </a:extLst>
          </p:cNvPr>
          <p:cNvGrpSpPr/>
          <p:nvPr/>
        </p:nvGrpSpPr>
        <p:grpSpPr>
          <a:xfrm>
            <a:off x="7924200" y="5530547"/>
            <a:ext cx="198857" cy="1718250"/>
            <a:chOff x="3019307" y="5523770"/>
            <a:chExt cx="198857" cy="1718250"/>
          </a:xfrm>
        </p:grpSpPr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4F4D1297-81F7-47DB-A08D-CFA2EE8BAE38}"/>
                </a:ext>
              </a:extLst>
            </p:cNvPr>
            <p:cNvSpPr/>
            <p:nvPr/>
          </p:nvSpPr>
          <p:spPr>
            <a:xfrm>
              <a:off x="3106967" y="5597944"/>
              <a:ext cx="45719" cy="1644076"/>
            </a:xfrm>
            <a:custGeom>
              <a:avLst/>
              <a:gdLst/>
              <a:ahLst/>
              <a:cxnLst/>
              <a:rect l="l" t="t" r="r" b="b"/>
              <a:pathLst>
                <a:path h="1291589">
                  <a:moveTo>
                    <a:pt x="0" y="0"/>
                  </a:moveTo>
                  <a:lnTo>
                    <a:pt x="0" y="1291056"/>
                  </a:lnTo>
                </a:path>
              </a:pathLst>
            </a:custGeom>
            <a:ln w="50800">
              <a:solidFill>
                <a:srgbClr val="D5C9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25">
              <a:extLst>
                <a:ext uri="{FF2B5EF4-FFF2-40B4-BE49-F238E27FC236}">
                  <a16:creationId xmlns:a16="http://schemas.microsoft.com/office/drawing/2014/main" id="{92085B18-97A1-4F34-8411-10DAE2FDB66E}"/>
                </a:ext>
              </a:extLst>
            </p:cNvPr>
            <p:cNvSpPr/>
            <p:nvPr/>
          </p:nvSpPr>
          <p:spPr>
            <a:xfrm>
              <a:off x="3019307" y="5523770"/>
              <a:ext cx="198857" cy="1590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4">
            <a:extLst>
              <a:ext uri="{FF2B5EF4-FFF2-40B4-BE49-F238E27FC236}">
                <a16:creationId xmlns:a16="http://schemas.microsoft.com/office/drawing/2014/main" id="{88259F33-190B-47A2-9571-E13330E57585}"/>
              </a:ext>
            </a:extLst>
          </p:cNvPr>
          <p:cNvSpPr/>
          <p:nvPr/>
        </p:nvSpPr>
        <p:spPr>
          <a:xfrm>
            <a:off x="6085560" y="22017"/>
            <a:ext cx="4607840" cy="314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39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8600</TotalTime>
  <Words>745</Words>
  <Application>Microsoft Office PowerPoint</Application>
  <PresentationFormat>Произвольный</PresentationFormat>
  <Paragraphs>127</Paragraphs>
  <Slides>10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Personalizar design</vt:lpstr>
      <vt:lpstr>Точечный рисунок</vt:lpstr>
      <vt:lpstr>Презентация PowerPoint</vt:lpstr>
      <vt:lpstr>Исламские финансы в Казахстане?</vt:lpstr>
      <vt:lpstr>Хронология развития исламских финансов в Казахстане</vt:lpstr>
      <vt:lpstr>Хронология развития исламских финансов в Казахстане</vt:lpstr>
      <vt:lpstr>Хронология развития исламских финансов в Казахстане</vt:lpstr>
      <vt:lpstr>Хронология развития исламских финансов в Казахстане</vt:lpstr>
      <vt:lpstr>Хаб МФЦА по Исламским Финансам и Бизнесу</vt:lpstr>
      <vt:lpstr>Сотрудничество с международными организациями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AIFC1</dc:title>
  <dc:creator>Aidar Zhanturin</dc:creator>
  <cp:lastModifiedBy>Alibek Mombayev</cp:lastModifiedBy>
  <cp:revision>171</cp:revision>
  <dcterms:created xsi:type="dcterms:W3CDTF">2018-08-28T06:00:31Z</dcterms:created>
  <dcterms:modified xsi:type="dcterms:W3CDTF">2020-07-26T17:17:34Z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2018-06-28T00:00:00Z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2018-08-28T00:00:00Z</vt:filetime>
  </property>
</Properties>
</file>