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Shariah-Compliant WealthTech:</a:t>
            </a:r>
          </a:p>
          <a:p>
            <a:r>
              <a:t>The Future of Private Banking in Islamic Finance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Presented by Kassem Lahham</a:t>
            </a:r>
          </a:p>
          <a:p>
            <a:r>
              <a:t>www.KassemLahham.com | www.authorkassemlahham.com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8F0F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003366"/>
                </a:solidFill>
              </a:defRPr>
            </a:pPr>
            <a: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>
                <a:solidFill>
                  <a:srgbClr val="212121"/>
                </a:solidFill>
              </a:defRPr>
            </a:pPr>
            <a:r>
              <a:t>• The global Islamic finance industry is expected to reach $4.94 trillion by 2025.</a:t>
            </a:r>
          </a:p>
          <a:p>
            <a:pPr>
              <a:defRPr sz="2200">
                <a:solidFill>
                  <a:srgbClr val="212121"/>
                </a:solidFill>
              </a:defRPr>
            </a:pPr>
            <a:r>
              <a:t>• Yet, Muslim HNWIs are underserved in the digital wealth space.</a:t>
            </a:r>
          </a:p>
          <a:p>
            <a:pPr>
              <a:defRPr sz="2200">
                <a:solidFill>
                  <a:srgbClr val="212121"/>
                </a:solidFill>
              </a:defRPr>
            </a:pPr>
            <a:r>
              <a:t>• WealthTech bridges ethical finance and innovation.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8F0F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003366"/>
                </a:solidFill>
              </a:defRPr>
            </a:pPr>
            <a:r>
              <a:t>Rise of WealthTech in Islamic Finance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>
                <a:solidFill>
                  <a:srgbClr val="212121"/>
                </a:solidFill>
              </a:defRPr>
            </a:pPr>
            <a:r>
              <a:t>• Surge in digital tools for ethical investing post-COVID.</a:t>
            </a:r>
          </a:p>
          <a:p>
            <a:pPr>
              <a:defRPr sz="2200">
                <a:solidFill>
                  <a:srgbClr val="212121"/>
                </a:solidFill>
              </a:defRPr>
            </a:pPr>
            <a:r>
              <a:t>• Millennials and Gen Z demand Shariah-compliant digital solutions.</a:t>
            </a:r>
          </a:p>
          <a:p>
            <a:pPr>
              <a:defRPr sz="2200">
                <a:solidFill>
                  <a:srgbClr val="212121"/>
                </a:solidFill>
              </a:defRPr>
            </a:pPr>
            <a:r>
              <a:t>• Robo-advisors, AI screening, mobile-first investing platforms.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8F0F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003366"/>
                </a:solidFill>
              </a:defRPr>
            </a:pPr>
            <a:r>
              <a:t>Private Banking with a Shariah-Compliant Lens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>
                <a:solidFill>
                  <a:srgbClr val="212121"/>
                </a:solidFill>
              </a:defRPr>
            </a:pPr>
            <a:r>
              <a:t>• Avoidance of riba, gharar, and haram sectors.</a:t>
            </a:r>
          </a:p>
          <a:p>
            <a:pPr>
              <a:defRPr sz="2200">
                <a:solidFill>
                  <a:srgbClr val="212121"/>
                </a:solidFill>
              </a:defRPr>
            </a:pPr>
            <a:r>
              <a:t>• Incorporating zakat, waqf, and wasiyyah planning.</a:t>
            </a:r>
          </a:p>
          <a:p>
            <a:pPr>
              <a:defRPr sz="2200">
                <a:solidFill>
                  <a:srgbClr val="212121"/>
                </a:solidFill>
              </a:defRPr>
            </a:pPr>
            <a:r>
              <a:t>• Bespoke ethical solutions via Islamic family offices.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8F0F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003366"/>
                </a:solidFill>
              </a:defRPr>
            </a:pPr>
            <a:r>
              <a:t>Opportunities in Digital Wealth Solutions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>
                <a:solidFill>
                  <a:srgbClr val="212121"/>
                </a:solidFill>
              </a:defRPr>
            </a:pPr>
            <a:r>
              <a:t>• Case Studies:</a:t>
            </a:r>
          </a:p>
          <a:p>
            <a:pPr>
              <a:defRPr sz="2200">
                <a:solidFill>
                  <a:srgbClr val="212121"/>
                </a:solidFill>
              </a:defRPr>
            </a:pPr>
            <a:r>
              <a:t>   - Wahed Invest</a:t>
            </a:r>
          </a:p>
          <a:p>
            <a:pPr>
              <a:defRPr sz="2200">
                <a:solidFill>
                  <a:srgbClr val="212121"/>
                </a:solidFill>
              </a:defRPr>
            </a:pPr>
            <a:r>
              <a:t>   - Sarwa Halal</a:t>
            </a:r>
          </a:p>
          <a:p>
            <a:pPr>
              <a:defRPr sz="2200">
                <a:solidFill>
                  <a:srgbClr val="212121"/>
                </a:solidFill>
              </a:defRPr>
            </a:pPr>
            <a:r>
              <a:t>• Blockchain &amp; AI integration</a:t>
            </a:r>
          </a:p>
          <a:p>
            <a:pPr>
              <a:defRPr sz="2200">
                <a:solidFill>
                  <a:srgbClr val="212121"/>
                </a:solidFill>
              </a:defRPr>
            </a:pPr>
            <a:r>
              <a:t>• Cloud dashboards for transparency and ease.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8F0F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003366"/>
                </a:solidFill>
              </a:defRPr>
            </a:pPr>
            <a:r>
              <a:t>Challenges and Ethical Considerations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>
                <a:solidFill>
                  <a:srgbClr val="212121"/>
                </a:solidFill>
              </a:defRPr>
            </a:pPr>
            <a:r>
              <a:t>• Inconsistent Shariah standards across borders.</a:t>
            </a:r>
          </a:p>
          <a:p>
            <a:pPr>
              <a:defRPr sz="2200">
                <a:solidFill>
                  <a:srgbClr val="212121"/>
                </a:solidFill>
              </a:defRPr>
            </a:pPr>
            <a:r>
              <a:t>• Limited halal financial instruments.</a:t>
            </a:r>
          </a:p>
          <a:p>
            <a:pPr>
              <a:defRPr sz="2200">
                <a:solidFill>
                  <a:srgbClr val="212121"/>
                </a:solidFill>
              </a:defRPr>
            </a:pPr>
            <a:r>
              <a:t>• Need for real-time Shariah audits and ethics boards.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8F0F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003366"/>
                </a:solidFill>
              </a:defRPr>
            </a:pPr>
            <a:r>
              <a:t>Future Outlook &amp; Call to 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>
                <a:solidFill>
                  <a:srgbClr val="212121"/>
                </a:solidFill>
              </a:defRPr>
            </a:pPr>
            <a:r>
              <a:t>• Tech-scholars-bankers collaboration needed.</a:t>
            </a:r>
          </a:p>
          <a:p>
            <a:pPr>
              <a:defRPr sz="2200">
                <a:solidFill>
                  <a:srgbClr val="212121"/>
                </a:solidFill>
              </a:defRPr>
            </a:pPr>
            <a:r>
              <a:t>• Digital Islamic family offices on the rise.</a:t>
            </a:r>
          </a:p>
          <a:p>
            <a:pPr>
              <a:defRPr sz="2200">
                <a:solidFill>
                  <a:srgbClr val="212121"/>
                </a:solidFill>
              </a:defRPr>
            </a:pPr>
            <a:r>
              <a:t>• Serve ethically, inclusively, and innovatively.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8F0F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003366"/>
                </a:solidFill>
              </a:defRPr>
            </a:pPr>
            <a:r>
              <a:t>Award Nomination: Best Islamic Digital Solution Provider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>
                <a:solidFill>
                  <a:srgbClr val="212121"/>
                </a:solidFill>
              </a:defRPr>
            </a:pPr>
            <a:r>
              <a:t>• Honored to be nominated for the 'Best Islamic Digital Solution Provider' at the</a:t>
            </a:r>
          </a:p>
          <a:p>
            <a:pPr>
              <a:defRPr sz="2200">
                <a:solidFill>
                  <a:srgbClr val="212121"/>
                </a:solidFill>
              </a:defRPr>
            </a:pPr>
            <a:r>
              <a:t>   2nd Global Islamic Fintech Forum 2025 in Dubai.</a:t>
            </a:r>
          </a:p>
          <a:p>
            <a:pPr>
              <a:defRPr sz="2200">
                <a:solidFill>
                  <a:srgbClr val="212121"/>
                </a:solidFill>
              </a:defRPr>
            </a:pPr>
            <a:r>
              <a:t>• Recognition of our innovative platforms:</a:t>
            </a:r>
          </a:p>
          <a:p>
            <a:pPr>
              <a:defRPr sz="2200">
                <a:solidFill>
                  <a:srgbClr val="212121"/>
                </a:solidFill>
              </a:defRPr>
            </a:pPr>
            <a:r>
              <a:t>   - BrightWealthBanking.com: Shariah-compliant WealthTech solutions.</a:t>
            </a:r>
          </a:p>
          <a:p>
            <a:pPr>
              <a:defRPr sz="2200">
                <a:solidFill>
                  <a:srgbClr val="212121"/>
                </a:solidFill>
              </a:defRPr>
            </a:pPr>
            <a:r>
              <a:t>   - AuthorKassemLahham.com: Educational insights empowering ethical investors.</a:t>
            </a:r>
          </a:p>
          <a:p>
            <a:pPr>
              <a:defRPr sz="2200">
                <a:solidFill>
                  <a:srgbClr val="212121"/>
                </a:solidFill>
              </a:defRPr>
            </a:pPr>
            <a:r>
              <a:t>• Our mission: To lead with transparency, ethical governance,</a:t>
            </a:r>
          </a:p>
          <a:p>
            <a:pPr>
              <a:defRPr sz="2200">
                <a:solidFill>
                  <a:srgbClr val="212121"/>
                </a:solidFill>
              </a:defRPr>
            </a:pPr>
            <a:r>
              <a:t>   and impactful Shariah-aligned technology.</a:t>
            </a:r>
          </a:p>
          <a:p>
            <a:pPr>
              <a:defRPr sz="2200">
                <a:solidFill>
                  <a:srgbClr val="212121"/>
                </a:solidFill>
              </a:defRPr>
            </a:pPr>
            <a:r>
              <a:t>• This nomination strengthens our commitment to shaping the</a:t>
            </a:r>
          </a:p>
          <a:p>
            <a:pPr>
              <a:defRPr sz="2200">
                <a:solidFill>
                  <a:srgbClr val="212121"/>
                </a:solidFill>
              </a:defRPr>
            </a:pPr>
            <a:r>
              <a:t>   future of private Islamic digital banking.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